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8" r:id="rId3"/>
  </p:sldMasterIdLst>
  <p:notesMasterIdLst>
    <p:notesMasterId r:id="rId5"/>
  </p:notesMasterIdLst>
  <p:sldIdLst>
    <p:sldId id="258" r:id="rId4"/>
    <p:sldId id="276" r:id="rId6"/>
    <p:sldId id="260" r:id="rId7"/>
    <p:sldId id="263" r:id="rId8"/>
    <p:sldId id="269" r:id="rId9"/>
    <p:sldId id="261" r:id="rId10"/>
    <p:sldId id="262" r:id="rId11"/>
    <p:sldId id="266"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0"/>
  </p:normalViewPr>
  <p:slideViewPr>
    <p:cSldViewPr snapToGrid="0" snapToObjects="1">
      <p:cViewPr varScale="1">
        <p:scale>
          <a:sx n="119" d="100"/>
          <a:sy n="119" d="100"/>
        </p:scale>
        <p:origin x="31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a:p>
        </p:txBody>
      </p:sp>
      <p:sp>
        <p:nvSpPr>
          <p:cNvPr id="4" name="灯片编号占位符 3"/>
          <p:cNvSpPr>
            <a:spLocks noGrp="1"/>
          </p:cNvSpPr>
          <p:nvPr>
            <p:ph type="sldNum" sz="quarter" idx="10"/>
          </p:nvPr>
        </p:nvSpPr>
        <p:spPr/>
        <p:txBody>
          <a:bodyPr/>
          <a:lstStyle/>
          <a:p>
            <a:fld id="{7D8E374D-6E28-41D4-B529-E46F9BB5955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8" Type="http://schemas.openxmlformats.org/officeDocument/2006/relationships/image" Target="../media/image1.png"/><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image" Target="../media/image2.emf"/><Relationship Id="rId3" Type="http://schemas.openxmlformats.org/officeDocument/2006/relationships/tags" Target="../tags/tag18.xml"/><Relationship Id="rId2" Type="http://schemas.openxmlformats.org/officeDocument/2006/relationships/tags" Target="../tags/tag1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image" Target="../media/image2.emf"/><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image" Target="../media/image2.emf"/><Relationship Id="rId3" Type="http://schemas.openxmlformats.org/officeDocument/2006/relationships/tags" Target="../tags/tag35.xml"/><Relationship Id="rId2" Type="http://schemas.openxmlformats.org/officeDocument/2006/relationships/tags" Target="../tags/tag34.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image" Target="../media/image2.emf"/><Relationship Id="rId3" Type="http://schemas.openxmlformats.org/officeDocument/2006/relationships/tags" Target="../tags/tag46.xml"/><Relationship Id="rId2" Type="http://schemas.openxmlformats.org/officeDocument/2006/relationships/tags" Target="../tags/tag45.xml"/><Relationship Id="rId15" Type="http://schemas.openxmlformats.org/officeDocument/2006/relationships/tags" Target="../tags/tag57.xml"/><Relationship Id="rId14" Type="http://schemas.openxmlformats.org/officeDocument/2006/relationships/tags" Target="../tags/tag56.xml"/><Relationship Id="rId13" Type="http://schemas.openxmlformats.org/officeDocument/2006/relationships/tags" Target="../tags/tag55.xml"/><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tags" Target="../tags/tag5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image" Target="../media/image2.emf"/><Relationship Id="rId3" Type="http://schemas.openxmlformats.org/officeDocument/2006/relationships/tags" Target="../tags/tag70.xml"/><Relationship Id="rId2" Type="http://schemas.openxmlformats.org/officeDocument/2006/relationships/tags" Target="../tags/tag69.xml"/><Relationship Id="rId13" Type="http://schemas.openxmlformats.org/officeDocument/2006/relationships/tags" Target="../tags/tag79.xml"/><Relationship Id="rId12" Type="http://schemas.openxmlformats.org/officeDocument/2006/relationships/tags" Target="../tags/tag78.xml"/><Relationship Id="rId11" Type="http://schemas.openxmlformats.org/officeDocument/2006/relationships/tags" Target="../tags/tag77.xml"/><Relationship Id="rId10" Type="http://schemas.openxmlformats.org/officeDocument/2006/relationships/tags" Target="../tags/tag76.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image" Target="../media/image2.emf"/><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3" Type="http://schemas.openxmlformats.org/officeDocument/2006/relationships/tags" Target="../tags/tag90.xml"/><Relationship Id="rId12" Type="http://schemas.openxmlformats.org/officeDocument/2006/relationships/tags" Target="../tags/tag89.xml"/><Relationship Id="rId11" Type="http://schemas.openxmlformats.org/officeDocument/2006/relationships/tags" Target="../tags/tag88.xml"/><Relationship Id="rId10" Type="http://schemas.openxmlformats.org/officeDocument/2006/relationships/tags" Target="../tags/tag87.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image" Target="../media/image2.emf"/><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2" Type="http://schemas.openxmlformats.org/officeDocument/2006/relationships/tags" Target="../tags/tag100.xml"/><Relationship Id="rId11" Type="http://schemas.openxmlformats.org/officeDocument/2006/relationships/tags" Target="../tags/tag99.xml"/><Relationship Id="rId10" Type="http://schemas.openxmlformats.org/officeDocument/2006/relationships/tags" Target="../tags/tag9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image" Target="../media/image2.emf"/><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0" Type="http://schemas.openxmlformats.org/officeDocument/2006/relationships/tags" Target="../tags/tag108.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image" Target="../media/image2.emf"/><Relationship Id="rId2" Type="http://schemas.openxmlformats.org/officeDocument/2006/relationships/tags" Target="../tags/tag109.xml"/><Relationship Id="rId10" Type="http://schemas.openxmlformats.org/officeDocument/2006/relationships/tags" Target="../tags/tag116.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image" Target="../media/image2.emf"/><Relationship Id="rId3" Type="http://schemas.openxmlformats.org/officeDocument/2006/relationships/tags" Target="../tags/tag118.xml"/><Relationship Id="rId2" Type="http://schemas.openxmlformats.org/officeDocument/2006/relationships/tags" Target="../tags/tag117.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1" Type="http://schemas.openxmlformats.org/officeDocument/2006/relationships/tags" Target="../tags/tag136.xml"/><Relationship Id="rId10" Type="http://schemas.openxmlformats.org/officeDocument/2006/relationships/tags" Target="../tags/tag135.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image" Target="../media/image2.emf"/><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3" Type="http://schemas.openxmlformats.org/officeDocument/2006/relationships/tags" Target="../tags/tag147.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55.xml"/><Relationship Id="rId8" Type="http://schemas.openxmlformats.org/officeDocument/2006/relationships/tags" Target="../tags/tag154.xml"/><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1" Type="http://schemas.openxmlformats.org/officeDocument/2006/relationships/tags" Target="../tags/tag157.xml"/><Relationship Id="rId10" Type="http://schemas.openxmlformats.org/officeDocument/2006/relationships/tags" Target="../tags/tag156.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65.xml"/><Relationship Id="rId8" Type="http://schemas.openxmlformats.org/officeDocument/2006/relationships/tags" Target="../tags/tag164.xml"/><Relationship Id="rId7" Type="http://schemas.openxmlformats.org/officeDocument/2006/relationships/tags" Target="../tags/tag163.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3" Type="http://schemas.openxmlformats.org/officeDocument/2006/relationships/tags" Target="../tags/tag169.xml"/><Relationship Id="rId12" Type="http://schemas.openxmlformats.org/officeDocument/2006/relationships/tags" Target="../tags/tag168.xml"/><Relationship Id="rId11" Type="http://schemas.openxmlformats.org/officeDocument/2006/relationships/tags" Target="../tags/tag167.xml"/><Relationship Id="rId10" Type="http://schemas.openxmlformats.org/officeDocument/2006/relationships/tags" Target="../tags/tag166.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77.xml"/><Relationship Id="rId8" Type="http://schemas.openxmlformats.org/officeDocument/2006/relationships/tags" Target="../tags/tag176.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tags" Target="../tags/tag170.xml"/><Relationship Id="rId13" Type="http://schemas.openxmlformats.org/officeDocument/2006/relationships/tags" Target="../tags/tag181.xml"/><Relationship Id="rId12" Type="http://schemas.openxmlformats.org/officeDocument/2006/relationships/tags" Target="../tags/tag180.xml"/><Relationship Id="rId11" Type="http://schemas.openxmlformats.org/officeDocument/2006/relationships/tags" Target="../tags/tag179.xml"/><Relationship Id="rId10" Type="http://schemas.openxmlformats.org/officeDocument/2006/relationships/tags" Target="../tags/tag178.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8" Type="http://schemas.openxmlformats.org/officeDocument/2006/relationships/image" Target="../media/image1.png"/><Relationship Id="rId17" Type="http://schemas.openxmlformats.org/officeDocument/2006/relationships/tags" Target="../tags/tag203.xml"/><Relationship Id="rId16" Type="http://schemas.openxmlformats.org/officeDocument/2006/relationships/tags" Target="../tags/tag202.xml"/><Relationship Id="rId15" Type="http://schemas.openxmlformats.org/officeDocument/2006/relationships/tags" Target="../tags/tag201.xml"/><Relationship Id="rId14" Type="http://schemas.openxmlformats.org/officeDocument/2006/relationships/tags" Target="../tags/tag200.xml"/><Relationship Id="rId13" Type="http://schemas.openxmlformats.org/officeDocument/2006/relationships/tags" Target="../tags/tag199.xml"/><Relationship Id="rId12" Type="http://schemas.openxmlformats.org/officeDocument/2006/relationships/tags" Target="../tags/tag198.xml"/><Relationship Id="rId11" Type="http://schemas.openxmlformats.org/officeDocument/2006/relationships/tags" Target="../tags/tag197.xml"/><Relationship Id="rId10" Type="http://schemas.openxmlformats.org/officeDocument/2006/relationships/tags" Target="../tags/tag19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210.xml"/><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image" Target="../media/image2.emf"/><Relationship Id="rId3" Type="http://schemas.openxmlformats.org/officeDocument/2006/relationships/tags" Target="../tags/tag205.xml"/><Relationship Id="rId2" Type="http://schemas.openxmlformats.org/officeDocument/2006/relationships/tags" Target="../tags/tag204.xml"/><Relationship Id="rId12" Type="http://schemas.openxmlformats.org/officeDocument/2006/relationships/tags" Target="../tags/tag213.xml"/><Relationship Id="rId11" Type="http://schemas.openxmlformats.org/officeDocument/2006/relationships/tags" Target="../tags/tag212.xml"/><Relationship Id="rId10" Type="http://schemas.openxmlformats.org/officeDocument/2006/relationships/tags" Target="../tags/tag211.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220.xml"/><Relationship Id="rId8" Type="http://schemas.openxmlformats.org/officeDocument/2006/relationships/tags" Target="../tags/tag219.xml"/><Relationship Id="rId7" Type="http://schemas.openxmlformats.org/officeDocument/2006/relationships/tags" Target="../tags/tag218.xml"/><Relationship Id="rId6" Type="http://schemas.openxmlformats.org/officeDocument/2006/relationships/tags" Target="../tags/tag217.xml"/><Relationship Id="rId5" Type="http://schemas.openxmlformats.org/officeDocument/2006/relationships/image" Target="../media/image2.emf"/><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227.xml"/><Relationship Id="rId8" Type="http://schemas.openxmlformats.org/officeDocument/2006/relationships/tags" Target="../tags/tag226.xml"/><Relationship Id="rId7" Type="http://schemas.openxmlformats.org/officeDocument/2006/relationships/tags" Target="../tags/tag225.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image" Target="../media/image2.emf"/><Relationship Id="rId3" Type="http://schemas.openxmlformats.org/officeDocument/2006/relationships/tags" Target="../tags/tag222.xml"/><Relationship Id="rId2" Type="http://schemas.openxmlformats.org/officeDocument/2006/relationships/tags" Target="../tags/tag221.xml"/><Relationship Id="rId13" Type="http://schemas.openxmlformats.org/officeDocument/2006/relationships/tags" Target="../tags/tag231.xml"/><Relationship Id="rId12" Type="http://schemas.openxmlformats.org/officeDocument/2006/relationships/tags" Target="../tags/tag230.xml"/><Relationship Id="rId11" Type="http://schemas.openxmlformats.org/officeDocument/2006/relationships/tags" Target="../tags/tag229.xml"/><Relationship Id="rId10" Type="http://schemas.openxmlformats.org/officeDocument/2006/relationships/tags" Target="../tags/tag228.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238.xml"/><Relationship Id="rId8" Type="http://schemas.openxmlformats.org/officeDocument/2006/relationships/tags" Target="../tags/tag237.xml"/><Relationship Id="rId7" Type="http://schemas.openxmlformats.org/officeDocument/2006/relationships/tags" Target="../tags/tag236.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image" Target="../media/image2.emf"/><Relationship Id="rId3" Type="http://schemas.openxmlformats.org/officeDocument/2006/relationships/tags" Target="../tags/tag233.xml"/><Relationship Id="rId2" Type="http://schemas.openxmlformats.org/officeDocument/2006/relationships/tags" Target="../tags/tag232.xml"/><Relationship Id="rId15" Type="http://schemas.openxmlformats.org/officeDocument/2006/relationships/tags" Target="../tags/tag244.xml"/><Relationship Id="rId14" Type="http://schemas.openxmlformats.org/officeDocument/2006/relationships/tags" Target="../tags/tag243.xml"/><Relationship Id="rId13" Type="http://schemas.openxmlformats.org/officeDocument/2006/relationships/tags" Target="../tags/tag242.xml"/><Relationship Id="rId12" Type="http://schemas.openxmlformats.org/officeDocument/2006/relationships/tags" Target="../tags/tag241.xml"/><Relationship Id="rId11" Type="http://schemas.openxmlformats.org/officeDocument/2006/relationships/tags" Target="../tags/tag240.xml"/><Relationship Id="rId10" Type="http://schemas.openxmlformats.org/officeDocument/2006/relationships/tags" Target="../tags/tag239.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251.xml"/><Relationship Id="rId7" Type="http://schemas.openxmlformats.org/officeDocument/2006/relationships/tags" Target="../tags/tag250.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5" Type="http://schemas.openxmlformats.org/officeDocument/2006/relationships/tags" Target="../tags/tag255.xml"/><Relationship Id="rId4" Type="http://schemas.openxmlformats.org/officeDocument/2006/relationships/tags" Target="../tags/tag254.xml"/><Relationship Id="rId3" Type="http://schemas.openxmlformats.org/officeDocument/2006/relationships/tags" Target="../tags/tag253.xml"/><Relationship Id="rId2" Type="http://schemas.openxmlformats.org/officeDocument/2006/relationships/tags" Target="../tags/tag252.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262.xml"/><Relationship Id="rId8" Type="http://schemas.openxmlformats.org/officeDocument/2006/relationships/tags" Target="../tags/tag261.xml"/><Relationship Id="rId7" Type="http://schemas.openxmlformats.org/officeDocument/2006/relationships/tags" Target="../tags/tag260.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image" Target="../media/image2.emf"/><Relationship Id="rId3" Type="http://schemas.openxmlformats.org/officeDocument/2006/relationships/tags" Target="../tags/tag257.xml"/><Relationship Id="rId2" Type="http://schemas.openxmlformats.org/officeDocument/2006/relationships/tags" Target="../tags/tag256.xml"/><Relationship Id="rId13" Type="http://schemas.openxmlformats.org/officeDocument/2006/relationships/tags" Target="../tags/tag266.xml"/><Relationship Id="rId12" Type="http://schemas.openxmlformats.org/officeDocument/2006/relationships/tags" Target="../tags/tag265.xml"/><Relationship Id="rId11" Type="http://schemas.openxmlformats.org/officeDocument/2006/relationships/tags" Target="../tags/tag264.xml"/><Relationship Id="rId10" Type="http://schemas.openxmlformats.org/officeDocument/2006/relationships/tags" Target="../tags/tag263.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273.xml"/><Relationship Id="rId8" Type="http://schemas.openxmlformats.org/officeDocument/2006/relationships/tags" Target="../tags/tag272.xml"/><Relationship Id="rId7" Type="http://schemas.openxmlformats.org/officeDocument/2006/relationships/tags" Target="../tags/tag271.xml"/><Relationship Id="rId6" Type="http://schemas.openxmlformats.org/officeDocument/2006/relationships/tags" Target="../tags/tag270.xml"/><Relationship Id="rId5" Type="http://schemas.openxmlformats.org/officeDocument/2006/relationships/image" Target="../media/image2.emf"/><Relationship Id="rId4" Type="http://schemas.openxmlformats.org/officeDocument/2006/relationships/tags" Target="../tags/tag269.xml"/><Relationship Id="rId3" Type="http://schemas.openxmlformats.org/officeDocument/2006/relationships/tags" Target="../tags/tag268.xml"/><Relationship Id="rId2" Type="http://schemas.openxmlformats.org/officeDocument/2006/relationships/tags" Target="../tags/tag267.xml"/><Relationship Id="rId13" Type="http://schemas.openxmlformats.org/officeDocument/2006/relationships/tags" Target="../tags/tag277.xml"/><Relationship Id="rId12" Type="http://schemas.openxmlformats.org/officeDocument/2006/relationships/tags" Target="../tags/tag276.xml"/><Relationship Id="rId11" Type="http://schemas.openxmlformats.org/officeDocument/2006/relationships/tags" Target="../tags/tag275.xml"/><Relationship Id="rId10" Type="http://schemas.openxmlformats.org/officeDocument/2006/relationships/tags" Target="../tags/tag274.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284.xml"/><Relationship Id="rId8" Type="http://schemas.openxmlformats.org/officeDocument/2006/relationships/tags" Target="../tags/tag283.xml"/><Relationship Id="rId7" Type="http://schemas.openxmlformats.org/officeDocument/2006/relationships/tags" Target="../tags/tag282.xml"/><Relationship Id="rId6" Type="http://schemas.openxmlformats.org/officeDocument/2006/relationships/tags" Target="../tags/tag281.xml"/><Relationship Id="rId5" Type="http://schemas.openxmlformats.org/officeDocument/2006/relationships/image" Target="../media/image2.emf"/><Relationship Id="rId4" Type="http://schemas.openxmlformats.org/officeDocument/2006/relationships/tags" Target="../tags/tag280.xml"/><Relationship Id="rId3" Type="http://schemas.openxmlformats.org/officeDocument/2006/relationships/tags" Target="../tags/tag279.xml"/><Relationship Id="rId2" Type="http://schemas.openxmlformats.org/officeDocument/2006/relationships/tags" Target="../tags/tag278.xml"/><Relationship Id="rId12" Type="http://schemas.openxmlformats.org/officeDocument/2006/relationships/tags" Target="../tags/tag287.xml"/><Relationship Id="rId11" Type="http://schemas.openxmlformats.org/officeDocument/2006/relationships/tags" Target="../tags/tag286.xml"/><Relationship Id="rId10" Type="http://schemas.openxmlformats.org/officeDocument/2006/relationships/tags" Target="../tags/tag285.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94.xml"/><Relationship Id="rId8" Type="http://schemas.openxmlformats.org/officeDocument/2006/relationships/tags" Target="../tags/tag293.xml"/><Relationship Id="rId7" Type="http://schemas.openxmlformats.org/officeDocument/2006/relationships/tags" Target="../tags/tag292.xml"/><Relationship Id="rId6" Type="http://schemas.openxmlformats.org/officeDocument/2006/relationships/image" Target="../media/image2.emf"/><Relationship Id="rId5" Type="http://schemas.openxmlformats.org/officeDocument/2006/relationships/tags" Target="../tags/tag291.xml"/><Relationship Id="rId4" Type="http://schemas.openxmlformats.org/officeDocument/2006/relationships/tags" Target="../tags/tag290.xml"/><Relationship Id="rId3" Type="http://schemas.openxmlformats.org/officeDocument/2006/relationships/tags" Target="../tags/tag289.xml"/><Relationship Id="rId2" Type="http://schemas.openxmlformats.org/officeDocument/2006/relationships/tags" Target="../tags/tag288.xml"/><Relationship Id="rId10" Type="http://schemas.openxmlformats.org/officeDocument/2006/relationships/tags" Target="../tags/tag295.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302.xml"/><Relationship Id="rId8" Type="http://schemas.openxmlformats.org/officeDocument/2006/relationships/tags" Target="../tags/tag301.xml"/><Relationship Id="rId7" Type="http://schemas.openxmlformats.org/officeDocument/2006/relationships/tags" Target="../tags/tag300.xml"/><Relationship Id="rId6" Type="http://schemas.openxmlformats.org/officeDocument/2006/relationships/tags" Target="../tags/tag299.xml"/><Relationship Id="rId5" Type="http://schemas.openxmlformats.org/officeDocument/2006/relationships/tags" Target="../tags/tag298.xml"/><Relationship Id="rId4" Type="http://schemas.openxmlformats.org/officeDocument/2006/relationships/tags" Target="../tags/tag297.xml"/><Relationship Id="rId3" Type="http://schemas.openxmlformats.org/officeDocument/2006/relationships/image" Target="../media/image2.emf"/><Relationship Id="rId2" Type="http://schemas.openxmlformats.org/officeDocument/2006/relationships/tags" Target="../tags/tag296.xml"/><Relationship Id="rId10" Type="http://schemas.openxmlformats.org/officeDocument/2006/relationships/tags" Target="../tags/tag303.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310.xml"/><Relationship Id="rId8" Type="http://schemas.openxmlformats.org/officeDocument/2006/relationships/tags" Target="../tags/tag309.xml"/><Relationship Id="rId7" Type="http://schemas.openxmlformats.org/officeDocument/2006/relationships/tags" Target="../tags/tag308.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image" Target="../media/image2.emf"/><Relationship Id="rId3" Type="http://schemas.openxmlformats.org/officeDocument/2006/relationships/tags" Target="../tags/tag305.xml"/><Relationship Id="rId2" Type="http://schemas.openxmlformats.org/officeDocument/2006/relationships/tags" Target="../tags/tag304.xml"/><Relationship Id="rId12" Type="http://schemas.openxmlformats.org/officeDocument/2006/relationships/tags" Target="../tags/tag313.xml"/><Relationship Id="rId11" Type="http://schemas.openxmlformats.org/officeDocument/2006/relationships/tags" Target="../tags/tag312.xml"/><Relationship Id="rId10" Type="http://schemas.openxmlformats.org/officeDocument/2006/relationships/tags" Target="../tags/tag311.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321.xml"/><Relationship Id="rId8" Type="http://schemas.openxmlformats.org/officeDocument/2006/relationships/tags" Target="../tags/tag320.xml"/><Relationship Id="rId7" Type="http://schemas.openxmlformats.org/officeDocument/2006/relationships/tags" Target="../tags/tag319.xml"/><Relationship Id="rId6" Type="http://schemas.openxmlformats.org/officeDocument/2006/relationships/tags" Target="../tags/tag318.xml"/><Relationship Id="rId5" Type="http://schemas.openxmlformats.org/officeDocument/2006/relationships/tags" Target="../tags/tag317.xml"/><Relationship Id="rId4" Type="http://schemas.openxmlformats.org/officeDocument/2006/relationships/tags" Target="../tags/tag316.xml"/><Relationship Id="rId3" Type="http://schemas.openxmlformats.org/officeDocument/2006/relationships/tags" Target="../tags/tag315.xml"/><Relationship Id="rId2" Type="http://schemas.openxmlformats.org/officeDocument/2006/relationships/tags" Target="../tags/tag314.xml"/><Relationship Id="rId11" Type="http://schemas.openxmlformats.org/officeDocument/2006/relationships/tags" Target="../tags/tag323.xml"/><Relationship Id="rId10" Type="http://schemas.openxmlformats.org/officeDocument/2006/relationships/tags" Target="../tags/tag322.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330.xml"/><Relationship Id="rId8" Type="http://schemas.openxmlformats.org/officeDocument/2006/relationships/tags" Target="../tags/tag329.xml"/><Relationship Id="rId7" Type="http://schemas.openxmlformats.org/officeDocument/2006/relationships/image" Target="../media/image2.emf"/><Relationship Id="rId6" Type="http://schemas.openxmlformats.org/officeDocument/2006/relationships/tags" Target="../tags/tag328.xml"/><Relationship Id="rId5" Type="http://schemas.openxmlformats.org/officeDocument/2006/relationships/tags" Target="../tags/tag327.xml"/><Relationship Id="rId4" Type="http://schemas.openxmlformats.org/officeDocument/2006/relationships/tags" Target="../tags/tag326.xml"/><Relationship Id="rId3" Type="http://schemas.openxmlformats.org/officeDocument/2006/relationships/tags" Target="../tags/tag325.xml"/><Relationship Id="rId2" Type="http://schemas.openxmlformats.org/officeDocument/2006/relationships/tags" Target="../tags/tag324.xml"/><Relationship Id="rId13" Type="http://schemas.openxmlformats.org/officeDocument/2006/relationships/tags" Target="../tags/tag334.xml"/><Relationship Id="rId12" Type="http://schemas.openxmlformats.org/officeDocument/2006/relationships/tags" Target="../tags/tag333.xml"/><Relationship Id="rId11" Type="http://schemas.openxmlformats.org/officeDocument/2006/relationships/tags" Target="../tags/tag332.xml"/><Relationship Id="rId10" Type="http://schemas.openxmlformats.org/officeDocument/2006/relationships/tags" Target="../tags/tag331.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342.xml"/><Relationship Id="rId8" Type="http://schemas.openxmlformats.org/officeDocument/2006/relationships/tags" Target="../tags/tag341.xml"/><Relationship Id="rId7" Type="http://schemas.openxmlformats.org/officeDocument/2006/relationships/tags" Target="../tags/tag340.xml"/><Relationship Id="rId6" Type="http://schemas.openxmlformats.org/officeDocument/2006/relationships/tags" Target="../tags/tag339.xml"/><Relationship Id="rId5" Type="http://schemas.openxmlformats.org/officeDocument/2006/relationships/tags" Target="../tags/tag338.xml"/><Relationship Id="rId4" Type="http://schemas.openxmlformats.org/officeDocument/2006/relationships/tags" Target="../tags/tag337.xml"/><Relationship Id="rId3" Type="http://schemas.openxmlformats.org/officeDocument/2006/relationships/tags" Target="../tags/tag336.xml"/><Relationship Id="rId2" Type="http://schemas.openxmlformats.org/officeDocument/2006/relationships/tags" Target="../tags/tag335.xml"/><Relationship Id="rId11" Type="http://schemas.openxmlformats.org/officeDocument/2006/relationships/tags" Target="../tags/tag344.xml"/><Relationship Id="rId10" Type="http://schemas.openxmlformats.org/officeDocument/2006/relationships/tags" Target="../tags/tag343.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352.xml"/><Relationship Id="rId8" Type="http://schemas.openxmlformats.org/officeDocument/2006/relationships/tags" Target="../tags/tag351.xml"/><Relationship Id="rId7" Type="http://schemas.openxmlformats.org/officeDocument/2006/relationships/tags" Target="../tags/tag350.xml"/><Relationship Id="rId6" Type="http://schemas.openxmlformats.org/officeDocument/2006/relationships/tags" Target="../tags/tag349.xml"/><Relationship Id="rId5" Type="http://schemas.openxmlformats.org/officeDocument/2006/relationships/tags" Target="../tags/tag348.xml"/><Relationship Id="rId4" Type="http://schemas.openxmlformats.org/officeDocument/2006/relationships/tags" Target="../tags/tag347.xml"/><Relationship Id="rId3" Type="http://schemas.openxmlformats.org/officeDocument/2006/relationships/tags" Target="../tags/tag346.xml"/><Relationship Id="rId2" Type="http://schemas.openxmlformats.org/officeDocument/2006/relationships/tags" Target="../tags/tag345.xml"/><Relationship Id="rId13" Type="http://schemas.openxmlformats.org/officeDocument/2006/relationships/tags" Target="../tags/tag356.xml"/><Relationship Id="rId12" Type="http://schemas.openxmlformats.org/officeDocument/2006/relationships/tags" Target="../tags/tag355.xml"/><Relationship Id="rId11" Type="http://schemas.openxmlformats.org/officeDocument/2006/relationships/tags" Target="../tags/tag354.xml"/><Relationship Id="rId10" Type="http://schemas.openxmlformats.org/officeDocument/2006/relationships/tags" Target="../tags/tag353.xml"/><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364.xml"/><Relationship Id="rId8" Type="http://schemas.openxmlformats.org/officeDocument/2006/relationships/tags" Target="../tags/tag363.xml"/><Relationship Id="rId7" Type="http://schemas.openxmlformats.org/officeDocument/2006/relationships/tags" Target="../tags/tag362.xml"/><Relationship Id="rId6" Type="http://schemas.openxmlformats.org/officeDocument/2006/relationships/tags" Target="../tags/tag361.xml"/><Relationship Id="rId5" Type="http://schemas.openxmlformats.org/officeDocument/2006/relationships/tags" Target="../tags/tag360.xml"/><Relationship Id="rId4" Type="http://schemas.openxmlformats.org/officeDocument/2006/relationships/tags" Target="../tags/tag359.xml"/><Relationship Id="rId3" Type="http://schemas.openxmlformats.org/officeDocument/2006/relationships/tags" Target="../tags/tag358.xml"/><Relationship Id="rId2" Type="http://schemas.openxmlformats.org/officeDocument/2006/relationships/tags" Target="../tags/tag357.xml"/><Relationship Id="rId13" Type="http://schemas.openxmlformats.org/officeDocument/2006/relationships/tags" Target="../tags/tag368.xml"/><Relationship Id="rId12" Type="http://schemas.openxmlformats.org/officeDocument/2006/relationships/tags" Target="../tags/tag367.xml"/><Relationship Id="rId11" Type="http://schemas.openxmlformats.org/officeDocument/2006/relationships/tags" Target="../tags/tag366.xml"/><Relationship Id="rId10" Type="http://schemas.openxmlformats.org/officeDocument/2006/relationships/tags" Target="../tags/tag365.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2" name="流程图: 终止 1"/>
          <p:cNvSpPr/>
          <p:nvPr>
            <p:custDataLst>
              <p:tags r:id="rId2"/>
            </p:custDataLst>
          </p:nvPr>
        </p:nvSpPr>
        <p:spPr>
          <a:xfrm>
            <a:off x="617026" y="5092039"/>
            <a:ext cx="1775571" cy="47916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1" fmla="*/ 3475 w 20164"/>
              <a:gd name="connsiteY0-2" fmla="*/ 0 h 21600"/>
              <a:gd name="connsiteX1-3" fmla="*/ 18125 w 20164"/>
              <a:gd name="connsiteY1-4" fmla="*/ 0 h 21600"/>
              <a:gd name="connsiteX2-5" fmla="*/ 20164 w 20164"/>
              <a:gd name="connsiteY2-6" fmla="*/ 11533 h 21600"/>
              <a:gd name="connsiteX3-7" fmla="*/ 18125 w 20164"/>
              <a:gd name="connsiteY3-8" fmla="*/ 21600 h 21600"/>
              <a:gd name="connsiteX4-9" fmla="*/ 3475 w 20164"/>
              <a:gd name="connsiteY4-10" fmla="*/ 21600 h 21600"/>
              <a:gd name="connsiteX5-11" fmla="*/ 0 w 20164"/>
              <a:gd name="connsiteY5-12" fmla="*/ 10800 h 21600"/>
              <a:gd name="connsiteX6-13" fmla="*/ 3475 w 20164"/>
              <a:gd name="connsiteY6-14" fmla="*/ 0 h 21600"/>
              <a:gd name="connsiteX0-15" fmla="*/ 1695 w 18384"/>
              <a:gd name="connsiteY0-16" fmla="*/ 0 h 21600"/>
              <a:gd name="connsiteX1-17" fmla="*/ 16345 w 18384"/>
              <a:gd name="connsiteY1-18" fmla="*/ 0 h 21600"/>
              <a:gd name="connsiteX2-19" fmla="*/ 18384 w 18384"/>
              <a:gd name="connsiteY2-20" fmla="*/ 11533 h 21600"/>
              <a:gd name="connsiteX3-21" fmla="*/ 16345 w 18384"/>
              <a:gd name="connsiteY3-22" fmla="*/ 21600 h 21600"/>
              <a:gd name="connsiteX4-23" fmla="*/ 1695 w 18384"/>
              <a:gd name="connsiteY4-24" fmla="*/ 21600 h 21600"/>
              <a:gd name="connsiteX5-25" fmla="*/ 9 w 18384"/>
              <a:gd name="connsiteY5-26" fmla="*/ 10578 h 21600"/>
              <a:gd name="connsiteX6-27" fmla="*/ 1695 w 18384"/>
              <a:gd name="connsiteY6-28" fmla="*/ 0 h 21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384" h="21600">
                <a:moveTo>
                  <a:pt x="1695" y="0"/>
                </a:moveTo>
                <a:lnTo>
                  <a:pt x="16345" y="0"/>
                </a:lnTo>
                <a:cubicBezTo>
                  <a:pt x="18264" y="0"/>
                  <a:pt x="18384" y="5568"/>
                  <a:pt x="18384" y="11533"/>
                </a:cubicBezTo>
                <a:cubicBezTo>
                  <a:pt x="18384" y="17498"/>
                  <a:pt x="18264" y="21600"/>
                  <a:pt x="16345" y="21600"/>
                </a:cubicBezTo>
                <a:lnTo>
                  <a:pt x="1695" y="21600"/>
                </a:lnTo>
                <a:cubicBezTo>
                  <a:pt x="-224" y="21600"/>
                  <a:pt x="9" y="16543"/>
                  <a:pt x="9" y="10578"/>
                </a:cubicBezTo>
                <a:cubicBezTo>
                  <a:pt x="9" y="4613"/>
                  <a:pt x="-224" y="0"/>
                  <a:pt x="1695" y="0"/>
                </a:cubicBezTo>
                <a:close/>
              </a:path>
            </a:pathLst>
          </a:cu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baseline="0">
              <a:solidFill>
                <a:schemeClr val="tx1">
                  <a:lumMod val="85000"/>
                  <a:lumOff val="15000"/>
                </a:schemeClr>
              </a:solidFill>
              <a:latin typeface="Arial" panose="020B0604020202090204" pitchFamily="34" charset="0"/>
            </a:endParaRPr>
          </a:p>
        </p:txBody>
      </p:sp>
      <p:grpSp>
        <p:nvGrpSpPr>
          <p:cNvPr id="9876" name="组合 9875"/>
          <p:cNvGrpSpPr/>
          <p:nvPr>
            <p:custDataLst>
              <p:tags r:id="rId3"/>
            </p:custDataLst>
          </p:nvPr>
        </p:nvGrpSpPr>
        <p:grpSpPr>
          <a:xfrm>
            <a:off x="4041156" y="1588"/>
            <a:ext cx="8150844" cy="5752259"/>
            <a:chOff x="4041156" y="1588"/>
            <a:chExt cx="8150844" cy="5752259"/>
          </a:xfrm>
        </p:grpSpPr>
        <p:sp>
          <p:nvSpPr>
            <p:cNvPr id="5" name="Freeform 5"/>
            <p:cNvSpPr/>
            <p:nvPr>
              <p:custDataLst>
                <p:tags r:id="rId4"/>
              </p:custDataLst>
            </p:nvPr>
          </p:nvSpPr>
          <p:spPr bwMode="auto">
            <a:xfrm>
              <a:off x="4041156" y="1588"/>
              <a:ext cx="8150844" cy="5752259"/>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a:solidFill>
                  <a:schemeClr val="tx1">
                    <a:lumMod val="85000"/>
                    <a:lumOff val="15000"/>
                  </a:schemeClr>
                </a:solidFill>
                <a:latin typeface="Arial" panose="020B0604020202090204" pitchFamily="34" charset="0"/>
              </a:endParaRPr>
            </a:p>
          </p:txBody>
        </p:sp>
        <p:sp>
          <p:nvSpPr>
            <p:cNvPr id="6" name="Freeform 6"/>
            <p:cNvSpPr/>
            <p:nvPr>
              <p:custDataLst>
                <p:tags r:id="rId5"/>
              </p:custDataLst>
            </p:nvPr>
          </p:nvSpPr>
          <p:spPr bwMode="auto">
            <a:xfrm>
              <a:off x="5400595" y="1588"/>
              <a:ext cx="6791405" cy="5714577"/>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sp>
        <p:nvSpPr>
          <p:cNvPr id="9801" name="副标题 2"/>
          <p:cNvSpPr>
            <a:spLocks noGrp="1"/>
          </p:cNvSpPr>
          <p:nvPr>
            <p:ph type="subTitle" idx="1" hasCustomPrompt="1"/>
            <p:custDataLst>
              <p:tags r:id="rId6"/>
            </p:custDataLst>
          </p:nvPr>
        </p:nvSpPr>
        <p:spPr>
          <a:xfrm>
            <a:off x="617026" y="4177367"/>
            <a:ext cx="5879024" cy="558799"/>
          </a:xfrm>
        </p:spPr>
        <p:txBody>
          <a:bodyPr wrap="square" lIns="90000" tIns="0" rIns="90000" bIns="46800" anchor="t">
            <a:normAutofit/>
          </a:bodyPr>
          <a:lstStyle>
            <a:lvl1pPr marL="0" indent="0" algn="l">
              <a:buNone/>
              <a:defRPr sz="1800" baseline="0">
                <a:solidFill>
                  <a:schemeClr val="tx1">
                    <a:lumMod val="85000"/>
                    <a:lumOff val="15000"/>
                  </a:schemeClr>
                </a:solidFill>
                <a:latin typeface="Arial" panose="020B0604020202090204" pitchFamily="34" charset="0"/>
                <a:ea typeface="微软雅黑"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en-US" dirty="0"/>
          </a:p>
        </p:txBody>
      </p:sp>
      <p:sp>
        <p:nvSpPr>
          <p:cNvPr id="9802" name="标题 1"/>
          <p:cNvSpPr>
            <a:spLocks noGrp="1"/>
          </p:cNvSpPr>
          <p:nvPr>
            <p:ph type="ctrTitle" hasCustomPrompt="1"/>
            <p:custDataLst>
              <p:tags r:id="rId7"/>
            </p:custDataLst>
          </p:nvPr>
        </p:nvSpPr>
        <p:spPr>
          <a:xfrm>
            <a:off x="617026" y="2563700"/>
            <a:ext cx="5879024" cy="1535040"/>
          </a:xfrm>
        </p:spPr>
        <p:txBody>
          <a:bodyPr wrap="square" lIns="90000" tIns="46800" rIns="90000" bIns="46800" anchor="b">
            <a:normAutofit/>
          </a:bodyPr>
          <a:lstStyle>
            <a:lvl1pPr algn="l">
              <a:defRPr sz="7200" baseline="0">
                <a:solidFill>
                  <a:schemeClr val="tx1">
                    <a:lumMod val="85000"/>
                    <a:lumOff val="15000"/>
                  </a:schemeClr>
                </a:solidFill>
                <a:latin typeface="Arial" panose="020B0604020202090204" pitchFamily="34" charset="0"/>
                <a:ea typeface="汉仪旗黑-85S" panose="00020600040101010101" pitchFamily="18" charset="-122"/>
              </a:defRPr>
            </a:lvl1pPr>
          </a:lstStyle>
          <a:p>
            <a:r>
              <a:rPr lang="zh-CN" altLang="en-US" dirty="0"/>
              <a:t>单击编辑标题</a:t>
            </a:r>
            <a:endParaRPr lang="zh-CN" altLang="en-US" dirty="0"/>
          </a:p>
        </p:txBody>
      </p:sp>
      <p:sp>
        <p:nvSpPr>
          <p:cNvPr id="12" name="文本占位符 13"/>
          <p:cNvSpPr>
            <a:spLocks noGrp="1"/>
          </p:cNvSpPr>
          <p:nvPr>
            <p:ph type="body" sz="quarter" idx="10" hasCustomPrompt="1"/>
            <p:custDataLst>
              <p:tags r:id="rId8"/>
            </p:custDataLst>
          </p:nvPr>
        </p:nvSpPr>
        <p:spPr>
          <a:xfrm>
            <a:off x="617026" y="5083529"/>
            <a:ext cx="1705740" cy="479160"/>
          </a:xfrm>
          <a:prstGeom prst="roundRect">
            <a:avLst>
              <a:gd name="adj" fmla="val 50000"/>
            </a:avLst>
          </a:prstGeom>
          <a:noFill/>
        </p:spPr>
        <p:txBody>
          <a:bodyPr vert="horz" wrap="square" lIns="90000" tIns="46800" rIns="90000" bIns="46800" anchor="ctr">
            <a:normAutofit/>
          </a:bodyPr>
          <a:lstStyle>
            <a:lvl1pPr marL="0" indent="0" algn="l">
              <a:buNone/>
              <a:defRPr sz="1600" b="0" baseline="0">
                <a:solidFill>
                  <a:schemeClr val="bg1"/>
                </a:solidFill>
                <a:latin typeface="Arial" panose="020B0604020202090204" pitchFamily="34" charset="0"/>
                <a:ea typeface="微软雅黑"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en-US" altLang="zh-CN" dirty="0"/>
          </a:p>
        </p:txBody>
      </p:sp>
      <p:sp>
        <p:nvSpPr>
          <p:cNvPr id="13" name="文本占位符 13"/>
          <p:cNvSpPr>
            <a:spLocks noGrp="1"/>
          </p:cNvSpPr>
          <p:nvPr>
            <p:ph type="body" sz="quarter" idx="11" hasCustomPrompt="1"/>
            <p:custDataLst>
              <p:tags r:id="rId9"/>
            </p:custDataLst>
          </p:nvPr>
        </p:nvSpPr>
        <p:spPr>
          <a:xfrm>
            <a:off x="700902" y="5644407"/>
            <a:ext cx="1691695" cy="479160"/>
          </a:xfrm>
        </p:spPr>
        <p:txBody>
          <a:bodyPr vert="horz" wrap="square" lIns="90000" tIns="46800" rIns="90000" bIns="46800" anchor="ctr">
            <a:normAutofit/>
          </a:bodyPr>
          <a:lstStyle>
            <a:lvl1pPr marL="0" indent="0" algn="l">
              <a:buNone/>
              <a:defRPr sz="1600" b="0" baseline="0">
                <a:solidFill>
                  <a:schemeClr val="tx1">
                    <a:lumMod val="85000"/>
                    <a:lumOff val="15000"/>
                  </a:schemeClr>
                </a:solidFill>
                <a:latin typeface="Arial" panose="020B0604020202090204" pitchFamily="34" charset="0"/>
                <a:ea typeface="微软雅黑"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zh-CN" altLang="en-US" dirty="0"/>
          </a:p>
        </p:txBody>
      </p:sp>
      <p:grpSp>
        <p:nvGrpSpPr>
          <p:cNvPr id="9875" name="组合 9874"/>
          <p:cNvGrpSpPr/>
          <p:nvPr>
            <p:custDataLst>
              <p:tags r:id="rId10"/>
            </p:custDataLst>
          </p:nvPr>
        </p:nvGrpSpPr>
        <p:grpSpPr>
          <a:xfrm>
            <a:off x="651142" y="850495"/>
            <a:ext cx="457200" cy="457200"/>
            <a:chOff x="802901" y="880830"/>
            <a:chExt cx="457200" cy="457200"/>
          </a:xfrm>
        </p:grpSpPr>
        <p:sp>
          <p:nvSpPr>
            <p:cNvPr id="107" name="矩形 106"/>
            <p:cNvSpPr/>
            <p:nvPr>
              <p:custDataLst>
                <p:tags r:id="rId11"/>
              </p:custDataLst>
            </p:nvPr>
          </p:nvSpPr>
          <p:spPr>
            <a:xfrm>
              <a:off x="955301" y="880830"/>
              <a:ext cx="304800" cy="30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lnSpcReduction="20000"/>
            </a:bodyPr>
            <a:lstStyle/>
            <a:p>
              <a:pPr algn="ctr"/>
              <a:endParaRPr lang="zh-CN" altLang="en-US" baseline="0">
                <a:solidFill>
                  <a:schemeClr val="tx1">
                    <a:lumMod val="85000"/>
                    <a:lumOff val="15000"/>
                  </a:schemeClr>
                </a:solidFill>
                <a:latin typeface="Arial" panose="020B0604020202090204" pitchFamily="34" charset="0"/>
              </a:endParaRPr>
            </a:p>
          </p:txBody>
        </p:sp>
        <p:sp>
          <p:nvSpPr>
            <p:cNvPr id="108" name="矩形 107"/>
            <p:cNvSpPr/>
            <p:nvPr>
              <p:custDataLst>
                <p:tags r:id="rId12"/>
              </p:custDataLst>
            </p:nvPr>
          </p:nvSpPr>
          <p:spPr>
            <a:xfrm>
              <a:off x="802901" y="1033230"/>
              <a:ext cx="3048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lnSpcReduction="20000"/>
            </a:bodyPr>
            <a:lstStyle/>
            <a:p>
              <a:pPr algn="ctr"/>
              <a:endParaRPr lang="zh-CN" altLang="en-US" baseline="0">
                <a:solidFill>
                  <a:schemeClr val="tx1">
                    <a:lumMod val="85000"/>
                    <a:lumOff val="15000"/>
                  </a:schemeClr>
                </a:solidFill>
                <a:latin typeface="Arial" panose="020B0604020202090204" pitchFamily="34" charset="0"/>
              </a:endParaRPr>
            </a:p>
          </p:txBody>
        </p:sp>
      </p:grpSp>
      <p:sp>
        <p:nvSpPr>
          <p:cNvPr id="9869" name="日期占位符 9868"/>
          <p:cNvSpPr>
            <a:spLocks noGrp="1"/>
          </p:cNvSpPr>
          <p:nvPr>
            <p:ph type="dt" sz="half" idx="12"/>
            <p:custDataLst>
              <p:tags r:id="rId13"/>
            </p:custDataLst>
          </p:nvPr>
        </p:nvSpPr>
        <p:spPr/>
        <p:txBody>
          <a:bodyPr wrap="square">
            <a:normAutofit/>
          </a:bodyPr>
          <a:lstStyle>
            <a:lvl1pPr>
              <a:defRPr baseline="0">
                <a:solidFill>
                  <a:schemeClr val="tx1">
                    <a:lumMod val="85000"/>
                    <a:lumOff val="15000"/>
                  </a:schemeClr>
                </a:solidFill>
                <a:latin typeface="Arial" panose="020B0604020202090204" pitchFamily="34" charset="0"/>
              </a:defRPr>
            </a:lvl1pPr>
          </a:lstStyle>
          <a:p>
            <a:fld id="{760FBDFE-C587-4B4C-A407-44438C67B59E}" type="datetimeFigureOut">
              <a:rPr lang="zh-CN" altLang="en-US" smtClean="0"/>
            </a:fld>
            <a:endParaRPr lang="zh-CN" altLang="en-US"/>
          </a:p>
        </p:txBody>
      </p:sp>
      <p:sp>
        <p:nvSpPr>
          <p:cNvPr id="9870" name="页脚占位符 9869"/>
          <p:cNvSpPr>
            <a:spLocks noGrp="1"/>
          </p:cNvSpPr>
          <p:nvPr>
            <p:ph type="ftr" sz="quarter" idx="13"/>
            <p:custDataLst>
              <p:tags r:id="rId14"/>
            </p:custDataLst>
          </p:nvPr>
        </p:nvSpPr>
        <p:spPr/>
        <p:txBody>
          <a:bodyPr wrap="square">
            <a:normAutofit/>
          </a:bodyPr>
          <a:lstStyle>
            <a:lvl1pPr>
              <a:defRPr baseline="0">
                <a:solidFill>
                  <a:schemeClr val="tx1">
                    <a:lumMod val="85000"/>
                    <a:lumOff val="15000"/>
                  </a:schemeClr>
                </a:solidFill>
                <a:latin typeface="Arial" panose="020B0604020202090204" pitchFamily="34" charset="0"/>
              </a:defRPr>
            </a:lvl1pPr>
          </a:lstStyle>
          <a:p>
            <a:endParaRPr lang="zh-CN" altLang="en-US" dirty="0"/>
          </a:p>
        </p:txBody>
      </p:sp>
      <p:sp>
        <p:nvSpPr>
          <p:cNvPr id="9871" name="灯片编号占位符 9870"/>
          <p:cNvSpPr>
            <a:spLocks noGrp="1"/>
          </p:cNvSpPr>
          <p:nvPr>
            <p:ph type="sldNum" sz="quarter" idx="14"/>
            <p:custDataLst>
              <p:tags r:id="rId15"/>
            </p:custDataLst>
          </p:nvPr>
        </p:nvSpPr>
        <p:spPr/>
        <p:txBody>
          <a:bodyPr wrap="square">
            <a:normAutofit/>
          </a:bodyPr>
          <a:lstStyle>
            <a:lvl1pPr>
              <a:defRPr baseline="0">
                <a:solidFill>
                  <a:schemeClr val="tx1">
                    <a:lumMod val="85000"/>
                    <a:lumOff val="15000"/>
                  </a:schemeClr>
                </a:solidFill>
                <a:latin typeface="Arial" panose="020B0604020202090204" pitchFamily="34" charset="0"/>
              </a:defRPr>
            </a:lvl1pPr>
          </a:lstStyle>
          <a:p>
            <a:fld id="{49AE70B2-8BF9-45C0-BB95-33D1B9D3A854}" type="slidenum">
              <a:rPr lang="zh-CN" altLang="en-US" smtClean="0"/>
            </a:fld>
            <a:endParaRPr lang="zh-CN" altLang="en-US" dirty="0"/>
          </a:p>
        </p:txBody>
      </p:sp>
      <p:sp>
        <p:nvSpPr>
          <p:cNvPr id="32" name="KSO_TEMPLATE" hidden="1"/>
          <p:cNvSpPr/>
          <p:nvPr>
            <p:custDataLst>
              <p:tags r:id="rId1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881" name="图片 9880"/>
          <p:cNvPicPr>
            <a:picLocks noChangeAspect="1"/>
          </p:cNvPicPr>
          <p:nvPr>
            <p:custDataLst>
              <p:tags r:id="rId17"/>
            </p:custDataLst>
          </p:nvPr>
        </p:nvPicPr>
        <p:blipFill>
          <a:blip r:embed="rId18" cstate="email"/>
          <a:stretch>
            <a:fillRect/>
          </a:stretch>
        </p:blipFill>
        <p:spPr>
          <a:xfrm>
            <a:off x="4640949" y="191367"/>
            <a:ext cx="7401185" cy="596850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9" name="组合 8"/>
          <p:cNvGrpSpPr/>
          <p:nvPr>
            <p:custDataLst>
              <p:tags r:id="rId2"/>
            </p:custDataLst>
          </p:nvPr>
        </p:nvGrpSpPr>
        <p:grpSpPr>
          <a:xfrm>
            <a:off x="0" y="0"/>
            <a:ext cx="12164914" cy="6792110"/>
            <a:chOff x="0" y="0"/>
            <a:chExt cx="12164914" cy="6792110"/>
          </a:xfrm>
        </p:grpSpPr>
        <p:pic>
          <p:nvPicPr>
            <p:cNvPr id="11" name="图片 10"/>
            <p:cNvPicPr>
              <a:picLocks noChangeAspect="1"/>
            </p:cNvPicPr>
            <p:nvPr userDrawn="1">
              <p:custDataLst>
                <p:tags r:id="rId3"/>
              </p:custDataLst>
            </p:nvPr>
          </p:nvPicPr>
          <p:blipFill>
            <a:blip r:embed="rId4" cstate="email"/>
            <a:stretch>
              <a:fillRect/>
            </a:stretch>
          </p:blipFill>
          <p:spPr>
            <a:xfrm>
              <a:off x="10879323" y="5907555"/>
              <a:ext cx="1285591" cy="884555"/>
            </a:xfrm>
            <a:prstGeom prst="rect">
              <a:avLst/>
            </a:prstGeom>
          </p:spPr>
        </p:pic>
        <p:grpSp>
          <p:nvGrpSpPr>
            <p:cNvPr id="12" name="组合 11"/>
            <p:cNvGrpSpPr/>
            <p:nvPr userDrawn="1"/>
          </p:nvGrpSpPr>
          <p:grpSpPr>
            <a:xfrm rot="5400000" flipH="1">
              <a:off x="156223" y="-156223"/>
              <a:ext cx="749300" cy="1061745"/>
              <a:chOff x="9465923" y="2995199"/>
              <a:chExt cx="2726076" cy="3862799"/>
            </a:xfrm>
          </p:grpSpPr>
          <p:sp>
            <p:nvSpPr>
              <p:cNvPr id="13"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14"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标题 1"/>
          <p:cNvSpPr>
            <a:spLocks noGrp="1"/>
          </p:cNvSpPr>
          <p:nvPr>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8"/>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6" name="灯片编号占位符 5"/>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10" name="KSO_TEMPLATE" hidden="1"/>
          <p:cNvSpPr/>
          <p:nvPr>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solidFill>
          <a:schemeClr val="bg2"/>
        </a:solidFill>
        <a:effectLst/>
      </p:bgPr>
    </p:bg>
    <p:spTree>
      <p:nvGrpSpPr>
        <p:cNvPr id="1" name=""/>
        <p:cNvGrpSpPr/>
        <p:nvPr/>
      </p:nvGrpSpPr>
      <p:grpSpPr>
        <a:xfrm>
          <a:off x="0" y="0"/>
          <a:ext cx="0" cy="0"/>
          <a:chOff x="0" y="0"/>
          <a:chExt cx="0" cy="0"/>
        </a:xfrm>
      </p:grpSpPr>
      <p:sp>
        <p:nvSpPr>
          <p:cNvPr id="20" name="标题 1"/>
          <p:cNvSpPr>
            <a:spLocks noGrp="1"/>
          </p:cNvSpPr>
          <p:nvPr>
            <p:ph type="title" hasCustomPrompt="1"/>
            <p:custDataLst>
              <p:tags r:id="rId2"/>
            </p:custDataLst>
          </p:nvPr>
        </p:nvSpPr>
        <p:spPr>
          <a:xfrm>
            <a:off x="714641" y="2959100"/>
            <a:ext cx="5114252" cy="966198"/>
          </a:xfrm>
        </p:spPr>
        <p:txBody>
          <a:bodyPr lIns="90000" tIns="46800" rIns="90000" bIns="0" anchor="b">
            <a:normAutofit/>
          </a:bodyPr>
          <a:lstStyle>
            <a:lvl1pPr algn="l">
              <a:defRPr sz="4400" b="1" baseline="0">
                <a:solidFill>
                  <a:schemeClr val="tx1">
                    <a:lumMod val="85000"/>
                    <a:lumOff val="15000"/>
                  </a:schemeClr>
                </a:solidFill>
                <a:latin typeface="Arial" panose="020B060402020209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21" name="文本占位符 2"/>
          <p:cNvSpPr>
            <a:spLocks noGrp="1"/>
          </p:cNvSpPr>
          <p:nvPr>
            <p:ph type="body" idx="1"/>
            <p:custDataLst>
              <p:tags r:id="rId3"/>
            </p:custDataLst>
          </p:nvPr>
        </p:nvSpPr>
        <p:spPr>
          <a:xfrm>
            <a:off x="714641" y="4001565"/>
            <a:ext cx="5114252" cy="581480"/>
          </a:xfrm>
        </p:spPr>
        <p:txBody>
          <a:bodyPr lIns="90000" tIns="0" rIns="90000" bIns="46800" anchor="t">
            <a:noAutofit/>
          </a:bodyPr>
          <a:lstStyle>
            <a:lvl1pPr marL="0" indent="0" algn="l">
              <a:lnSpc>
                <a:spcPct val="100000"/>
              </a:lnSpc>
              <a:buNone/>
              <a:defRPr sz="2400" baseline="0">
                <a:solidFill>
                  <a:schemeClr val="tx1">
                    <a:lumMod val="85000"/>
                    <a:lumOff val="15000"/>
                  </a:schemeClr>
                </a:solidFill>
                <a:latin typeface="Arial" panose="020B0604020202090204" pitchFamily="34" charset="0"/>
                <a:ea typeface="微软雅黑"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en-US" dirty="0"/>
          </a:p>
        </p:txBody>
      </p:sp>
      <p:pic>
        <p:nvPicPr>
          <p:cNvPr id="4" name="图片 3"/>
          <p:cNvPicPr>
            <a:picLocks noChangeAspect="1"/>
          </p:cNvPicPr>
          <p:nvPr>
            <p:custDataLst>
              <p:tags r:id="rId4"/>
            </p:custDataLst>
          </p:nvPr>
        </p:nvPicPr>
        <p:blipFill>
          <a:blip r:embed="rId5" cstate="email"/>
          <a:stretch>
            <a:fillRect/>
          </a:stretch>
        </p:blipFill>
        <p:spPr>
          <a:xfrm>
            <a:off x="6094883" y="2468263"/>
            <a:ext cx="5114252" cy="3518880"/>
          </a:xfrm>
          <a:prstGeom prst="rect">
            <a:avLst/>
          </a:prstGeom>
        </p:spPr>
      </p:pic>
      <p:sp>
        <p:nvSpPr>
          <p:cNvPr id="2" name="日期占位符 1"/>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90204" pitchFamily="34" charset="0"/>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90204" pitchFamily="34" charset="0"/>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90204" pitchFamily="34" charset="0"/>
              </a:defRPr>
            </a:lvl1pPr>
          </a:lstStyle>
          <a:p>
            <a:fld id="{49AE70B2-8BF9-45C0-BB95-33D1B9D3A854}" type="slidenum">
              <a:rPr lang="zh-CN" altLang="en-US" smtClean="0"/>
            </a:fld>
            <a:endParaRPr lang="zh-CN" altLang="en-US" dirty="0"/>
          </a:p>
        </p:txBody>
      </p:sp>
      <p:sp>
        <p:nvSpPr>
          <p:cNvPr id="6" name="KSO_TEMPLATE" hidden="1"/>
          <p:cNvSpPr/>
          <p:nvPr>
            <p:custDataLst>
              <p:tags r:id="rId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0" y="0"/>
            <a:ext cx="12164914" cy="6792110"/>
            <a:chOff x="0" y="0"/>
            <a:chExt cx="12164914" cy="6792110"/>
          </a:xfrm>
        </p:grpSpPr>
        <p:pic>
          <p:nvPicPr>
            <p:cNvPr id="11" name="图片 10"/>
            <p:cNvPicPr>
              <a:picLocks noChangeAspect="1"/>
            </p:cNvPicPr>
            <p:nvPr userDrawn="1">
              <p:custDataLst>
                <p:tags r:id="rId3"/>
              </p:custDataLst>
            </p:nvPr>
          </p:nvPicPr>
          <p:blipFill>
            <a:blip r:embed="rId4" cstate="email"/>
            <a:stretch>
              <a:fillRect/>
            </a:stretch>
          </p:blipFill>
          <p:spPr>
            <a:xfrm>
              <a:off x="10879323" y="5907555"/>
              <a:ext cx="1285591" cy="884555"/>
            </a:xfrm>
            <a:prstGeom prst="rect">
              <a:avLst/>
            </a:prstGeom>
          </p:spPr>
        </p:pic>
        <p:grpSp>
          <p:nvGrpSpPr>
            <p:cNvPr id="12" name="组合 11"/>
            <p:cNvGrpSpPr/>
            <p:nvPr userDrawn="1"/>
          </p:nvGrpSpPr>
          <p:grpSpPr>
            <a:xfrm rot="5400000" flipH="1">
              <a:off x="156223" y="-156223"/>
              <a:ext cx="749300" cy="1061745"/>
              <a:chOff x="9465923" y="2995199"/>
              <a:chExt cx="2726076" cy="3862799"/>
            </a:xfrm>
          </p:grpSpPr>
          <p:sp>
            <p:nvSpPr>
              <p:cNvPr id="13"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14"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标题 1"/>
          <p:cNvSpPr>
            <a:spLocks noGrp="1"/>
          </p:cNvSpPr>
          <p:nvPr>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8"/>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9"/>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90204" pitchFamily="34" charset="0"/>
                <a:ea typeface="微软雅黑" charset="-122"/>
              </a:defRPr>
            </a:lvl1pPr>
            <a:lvl2pPr>
              <a:defRPr sz="1600" baseline="0">
                <a:solidFill>
                  <a:schemeClr val="tx1">
                    <a:lumMod val="85000"/>
                    <a:lumOff val="15000"/>
                  </a:schemeClr>
                </a:solidFill>
                <a:latin typeface="Arial" panose="020B0604020202090204" pitchFamily="34" charset="0"/>
                <a:ea typeface="微软雅黑" charset="-122"/>
              </a:defRPr>
            </a:lvl2pPr>
            <a:lvl3pPr>
              <a:defRPr sz="1600" baseline="0">
                <a:solidFill>
                  <a:schemeClr val="tx1">
                    <a:lumMod val="85000"/>
                    <a:lumOff val="15000"/>
                  </a:schemeClr>
                </a:solidFill>
                <a:latin typeface="Arial" panose="020B0604020202090204" pitchFamily="34" charset="0"/>
                <a:ea typeface="微软雅黑" charset="-122"/>
              </a:defRPr>
            </a:lvl3pPr>
            <a:lvl4pPr>
              <a:defRPr sz="1600" baseline="0">
                <a:solidFill>
                  <a:schemeClr val="tx1">
                    <a:lumMod val="85000"/>
                    <a:lumOff val="15000"/>
                  </a:schemeClr>
                </a:solidFill>
                <a:latin typeface="Arial" panose="020B0604020202090204" pitchFamily="34" charset="0"/>
                <a:ea typeface="微软雅黑" charset="-122"/>
              </a:defRPr>
            </a:lvl4pPr>
            <a:lvl5pPr>
              <a:defRPr sz="1600"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7" name="灯片编号占位符 6"/>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8"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2" name="组合 11"/>
          <p:cNvGrpSpPr/>
          <p:nvPr>
            <p:custDataLst>
              <p:tags r:id="rId2"/>
            </p:custDataLst>
          </p:nvPr>
        </p:nvGrpSpPr>
        <p:grpSpPr>
          <a:xfrm>
            <a:off x="0" y="0"/>
            <a:ext cx="12164914" cy="6792110"/>
            <a:chOff x="0" y="0"/>
            <a:chExt cx="12164914" cy="6792110"/>
          </a:xfrm>
        </p:grpSpPr>
        <p:pic>
          <p:nvPicPr>
            <p:cNvPr id="13" name="图片 12"/>
            <p:cNvPicPr>
              <a:picLocks noChangeAspect="1"/>
            </p:cNvPicPr>
            <p:nvPr userDrawn="1">
              <p:custDataLst>
                <p:tags r:id="rId3"/>
              </p:custDataLst>
            </p:nvPr>
          </p:nvPicPr>
          <p:blipFill>
            <a:blip r:embed="rId4" cstate="email"/>
            <a:stretch>
              <a:fillRect/>
            </a:stretch>
          </p:blipFill>
          <p:spPr>
            <a:xfrm>
              <a:off x="10879323" y="5907555"/>
              <a:ext cx="1285591" cy="884555"/>
            </a:xfrm>
            <a:prstGeom prst="rect">
              <a:avLst/>
            </a:prstGeom>
          </p:spPr>
        </p:pic>
        <p:grpSp>
          <p:nvGrpSpPr>
            <p:cNvPr id="14" name="组合 13"/>
            <p:cNvGrpSpPr/>
            <p:nvPr userDrawn="1"/>
          </p:nvGrpSpPr>
          <p:grpSpPr>
            <a:xfrm rot="5400000" flipH="1">
              <a:off x="156223" y="-156223"/>
              <a:ext cx="749300" cy="1061745"/>
              <a:chOff x="9465923" y="2995199"/>
              <a:chExt cx="2726076" cy="3862799"/>
            </a:xfrm>
          </p:grpSpPr>
          <p:sp>
            <p:nvSpPr>
              <p:cNvPr id="15"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16"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标题 1"/>
          <p:cNvSpPr>
            <a:spLocks noGrp="1"/>
          </p:cNvSpPr>
          <p:nvPr>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8"/>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90204" pitchFamily="34" charset="0"/>
                <a:ea typeface="微软雅黑"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9"/>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0"/>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9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1"/>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3"/>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9" name="灯片编号占位符 8"/>
          <p:cNvSpPr>
            <a:spLocks noGrp="1"/>
          </p:cNvSpPr>
          <p:nvPr>
            <p:ph type="sldNum" sz="quarter" idx="12"/>
            <p:custDataLst>
              <p:tags r:id="rId14"/>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10" name="KSO_TEMPLATE" hidden="1"/>
          <p:cNvSpPr/>
          <p:nvPr>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2"/>
        </a:solidFill>
        <a:effectLst/>
      </p:bgPr>
    </p:bg>
    <p:spTree>
      <p:nvGrpSpPr>
        <p:cNvPr id="1" name=""/>
        <p:cNvGrpSpPr/>
        <p:nvPr/>
      </p:nvGrpSpPr>
      <p:grpSpPr>
        <a:xfrm>
          <a:off x="0" y="0"/>
          <a:ext cx="0" cy="0"/>
          <a:chOff x="0" y="0"/>
          <a:chExt cx="0" cy="0"/>
        </a:xfrm>
      </p:grpSpPr>
      <p:sp>
        <p:nvSpPr>
          <p:cNvPr id="15" name="Freeform 5"/>
          <p:cNvSpPr/>
          <p:nvPr>
            <p:custDataLst>
              <p:tags r:id="rId2"/>
            </p:custDataLst>
          </p:nvPr>
        </p:nvSpPr>
        <p:spPr bwMode="auto">
          <a:xfrm rot="16200000">
            <a:off x="-1009065" y="1009067"/>
            <a:ext cx="6857997" cy="4839864"/>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16" name="Freeform 6"/>
          <p:cNvSpPr/>
          <p:nvPr>
            <p:custDataLst>
              <p:tags r:id="rId3"/>
            </p:custDataLst>
          </p:nvPr>
        </p:nvSpPr>
        <p:spPr bwMode="auto">
          <a:xfrm rot="16200000">
            <a:off x="-453012" y="453014"/>
            <a:ext cx="5714186" cy="4808159"/>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3" name="日期占位符 2"/>
          <p:cNvSpPr>
            <a:spLocks noGrp="1"/>
          </p:cNvSpPr>
          <p:nvPr>
            <p:ph type="dt" sz="half" idx="10"/>
            <p:custDataLst>
              <p:tags r:id="rId4"/>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5" name="灯片编号占位符 4"/>
          <p:cNvSpPr>
            <a:spLocks noGrp="1"/>
          </p:cNvSpPr>
          <p:nvPr>
            <p:ph type="sldNum" sz="quarter" idx="12"/>
            <p:custDataLst>
              <p:tags r:id="rId6"/>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6"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8"/>
            </p:custDataLst>
          </p:nvPr>
        </p:nvSpPr>
        <p:spPr/>
        <p:txBody>
          <a:bodyPr>
            <a:normAutofit/>
          </a:bodyPr>
          <a:lstStyle>
            <a:lvl1pPr>
              <a:defRPr baseline="0">
                <a:solidFill>
                  <a:schemeClr val="tx1">
                    <a:lumMod val="85000"/>
                    <a:lumOff val="15000"/>
                  </a:schemeClr>
                </a:solidFill>
                <a:latin typeface="Arial" panose="020B0604020202090204" pitchFamily="34" charset="0"/>
              </a:defRPr>
            </a:lvl1p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5" name="KSO_TEMPLATE" hidden="1"/>
          <p:cNvSpPr/>
          <p:nvPr>
            <p:custDataLst>
              <p:tags r:id="rId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36" name="组合 35"/>
          <p:cNvGrpSpPr/>
          <p:nvPr>
            <p:custDataLst>
              <p:tags r:id="rId2"/>
            </p:custDataLst>
          </p:nvPr>
        </p:nvGrpSpPr>
        <p:grpSpPr>
          <a:xfrm>
            <a:off x="0" y="0"/>
            <a:ext cx="12164914" cy="6792110"/>
            <a:chOff x="0" y="0"/>
            <a:chExt cx="12164914" cy="6792110"/>
          </a:xfrm>
        </p:grpSpPr>
        <p:pic>
          <p:nvPicPr>
            <p:cNvPr id="37" name="图片 36"/>
            <p:cNvPicPr>
              <a:picLocks noChangeAspect="1"/>
            </p:cNvPicPr>
            <p:nvPr userDrawn="1">
              <p:custDataLst>
                <p:tags r:id="rId3"/>
              </p:custDataLst>
            </p:nvPr>
          </p:nvPicPr>
          <p:blipFill>
            <a:blip r:embed="rId4" cstate="email"/>
            <a:stretch>
              <a:fillRect/>
            </a:stretch>
          </p:blipFill>
          <p:spPr>
            <a:xfrm>
              <a:off x="10879323" y="5907555"/>
              <a:ext cx="1285591" cy="884555"/>
            </a:xfrm>
            <a:prstGeom prst="rect">
              <a:avLst/>
            </a:prstGeom>
          </p:spPr>
        </p:pic>
        <p:grpSp>
          <p:nvGrpSpPr>
            <p:cNvPr id="38" name="组合 37"/>
            <p:cNvGrpSpPr/>
            <p:nvPr userDrawn="1"/>
          </p:nvGrpSpPr>
          <p:grpSpPr>
            <a:xfrm rot="5400000" flipH="1">
              <a:off x="156223" y="-156223"/>
              <a:ext cx="749300" cy="1061745"/>
              <a:chOff x="9465923" y="2995199"/>
              <a:chExt cx="2726076" cy="3862799"/>
            </a:xfrm>
          </p:grpSpPr>
          <p:sp>
            <p:nvSpPr>
              <p:cNvPr id="39"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40"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标题 1"/>
          <p:cNvSpPr>
            <a:spLocks noGrp="1"/>
          </p:cNvSpPr>
          <p:nvPr>
            <p:ph type="title"/>
            <p:custDataLst>
              <p:tags r:id="rId7"/>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8"/>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9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9"/>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7" name="灯片编号占位符 6"/>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FABC47A4-756D-490B-A52F-7D9E2C9FC05F}" type="slidenum">
              <a:rPr lang="zh-CN" altLang="en-US" smtClean="0"/>
            </a:fld>
            <a:endParaRPr lang="zh-CN" altLang="en-US"/>
          </a:p>
        </p:txBody>
      </p:sp>
      <p:sp>
        <p:nvSpPr>
          <p:cNvPr id="8"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chOff x="0" y="0"/>
          <a:chExt cx="0" cy="0"/>
        </a:xfrm>
      </p:grpSpPr>
      <p:grpSp>
        <p:nvGrpSpPr>
          <p:cNvPr id="49" name="组合 48"/>
          <p:cNvGrpSpPr/>
          <p:nvPr>
            <p:custDataLst>
              <p:tags r:id="rId2"/>
            </p:custDataLst>
          </p:nvPr>
        </p:nvGrpSpPr>
        <p:grpSpPr>
          <a:xfrm>
            <a:off x="0" y="1"/>
            <a:ext cx="12247696" cy="6610215"/>
            <a:chOff x="0" y="1"/>
            <a:chExt cx="12247696" cy="6610215"/>
          </a:xfrm>
        </p:grpSpPr>
        <p:sp>
          <p:nvSpPr>
            <p:cNvPr id="50" name="矩形 49"/>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90204" pitchFamily="34" charset="0"/>
                <a:ea typeface="微软雅黑" charset="-122"/>
              </a:endParaRPr>
            </a:p>
          </p:txBody>
        </p:sp>
        <p:pic>
          <p:nvPicPr>
            <p:cNvPr id="51" name="图片 50"/>
            <p:cNvPicPr>
              <a:picLocks noChangeAspect="1"/>
            </p:cNvPicPr>
            <p:nvPr userDrawn="1">
              <p:custDataLst>
                <p:tags r:id="rId4"/>
              </p:custDataLst>
            </p:nvPr>
          </p:nvPicPr>
          <p:blipFill>
            <a:blip r:embed="rId5" cstate="email"/>
            <a:stretch>
              <a:fillRect/>
            </a:stretch>
          </p:blipFill>
          <p:spPr>
            <a:xfrm>
              <a:off x="10962105" y="5725661"/>
              <a:ext cx="1285591" cy="884555"/>
            </a:xfrm>
            <a:prstGeom prst="rect">
              <a:avLst/>
            </a:prstGeom>
          </p:spPr>
        </p:pic>
        <p:grpSp>
          <p:nvGrpSpPr>
            <p:cNvPr id="52" name="组合 51"/>
            <p:cNvGrpSpPr/>
            <p:nvPr userDrawn="1"/>
          </p:nvGrpSpPr>
          <p:grpSpPr>
            <a:xfrm rot="5400000" flipH="1">
              <a:off x="260111" y="-260110"/>
              <a:ext cx="1247586" cy="1767807"/>
              <a:chOff x="9465923" y="2995199"/>
              <a:chExt cx="2726076" cy="3862799"/>
            </a:xfrm>
          </p:grpSpPr>
          <p:sp>
            <p:nvSpPr>
              <p:cNvPr id="53" name="Freeform 5"/>
              <p:cNvSpPr/>
              <p:nvPr userDrawn="1">
                <p:custDataLst>
                  <p:tags r:id="rId6"/>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54" name="Freeform 6"/>
              <p:cNvSpPr/>
              <p:nvPr userDrawn="1">
                <p:custDataLst>
                  <p:tags r:id="rId7"/>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竖排标题 1"/>
          <p:cNvSpPr>
            <a:spLocks noGrp="1"/>
          </p:cNvSpPr>
          <p:nvPr>
            <p:ph type="title" orient="vert"/>
            <p:custDataLst>
              <p:tags r:id="rId8"/>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1pPr>
            <a:lvl2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2pPr>
            <a:lvl3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3pPr>
            <a:lvl4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4pPr>
            <a:lvl5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7"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tx2"/>
        </a:solidFill>
        <a:effectLst/>
      </p:bgPr>
    </p:bg>
    <p:spTree>
      <p:nvGrpSpPr>
        <p:cNvPr id="1" name=""/>
        <p:cNvGrpSpPr/>
        <p:nvPr/>
      </p:nvGrpSpPr>
      <p:grpSpPr>
        <a:xfrm>
          <a:off x="0" y="0"/>
          <a:ext cx="0" cy="0"/>
          <a:chOff x="0" y="0"/>
          <a:chExt cx="0" cy="0"/>
        </a:xfrm>
      </p:grpSpPr>
      <p:grpSp>
        <p:nvGrpSpPr>
          <p:cNvPr id="109" name="组合 108"/>
          <p:cNvGrpSpPr/>
          <p:nvPr>
            <p:custDataLst>
              <p:tags r:id="rId2"/>
            </p:custDataLst>
          </p:nvPr>
        </p:nvGrpSpPr>
        <p:grpSpPr>
          <a:xfrm>
            <a:off x="0" y="1"/>
            <a:ext cx="12247696" cy="6610215"/>
            <a:chOff x="0" y="1"/>
            <a:chExt cx="12247696" cy="6610215"/>
          </a:xfrm>
        </p:grpSpPr>
        <p:sp>
          <p:nvSpPr>
            <p:cNvPr id="110" name="矩形 109"/>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90204" pitchFamily="34" charset="0"/>
                <a:ea typeface="微软雅黑" charset="-122"/>
              </a:endParaRPr>
            </a:p>
          </p:txBody>
        </p:sp>
        <p:pic>
          <p:nvPicPr>
            <p:cNvPr id="111" name="图片 110"/>
            <p:cNvPicPr>
              <a:picLocks noChangeAspect="1"/>
            </p:cNvPicPr>
            <p:nvPr userDrawn="1">
              <p:custDataLst>
                <p:tags r:id="rId4"/>
              </p:custDataLst>
            </p:nvPr>
          </p:nvPicPr>
          <p:blipFill>
            <a:blip r:embed="rId5" cstate="email"/>
            <a:stretch>
              <a:fillRect/>
            </a:stretch>
          </p:blipFill>
          <p:spPr>
            <a:xfrm>
              <a:off x="10962105" y="5725661"/>
              <a:ext cx="1285591" cy="884555"/>
            </a:xfrm>
            <a:prstGeom prst="rect">
              <a:avLst/>
            </a:prstGeom>
          </p:spPr>
        </p:pic>
        <p:grpSp>
          <p:nvGrpSpPr>
            <p:cNvPr id="112" name="组合 111"/>
            <p:cNvGrpSpPr/>
            <p:nvPr userDrawn="1"/>
          </p:nvGrpSpPr>
          <p:grpSpPr>
            <a:xfrm rot="5400000" flipH="1">
              <a:off x="260111" y="-260110"/>
              <a:ext cx="1247586" cy="1767807"/>
              <a:chOff x="9465923" y="2995199"/>
              <a:chExt cx="2726076" cy="3862799"/>
            </a:xfrm>
          </p:grpSpPr>
          <p:sp>
            <p:nvSpPr>
              <p:cNvPr id="113" name="Freeform 5"/>
              <p:cNvSpPr/>
              <p:nvPr userDrawn="1">
                <p:custDataLst>
                  <p:tags r:id="rId6"/>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114" name="Freeform 6"/>
              <p:cNvSpPr/>
              <p:nvPr userDrawn="1">
                <p:custDataLst>
                  <p:tags r:id="rId7"/>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3" name="日期占位符 2"/>
          <p:cNvSpPr>
            <a:spLocks noGrp="1"/>
          </p:cNvSpPr>
          <p:nvPr>
            <p:ph type="dt" sz="half" idx="10"/>
            <p:custDataLst>
              <p:tags r:id="rId8"/>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 name="KSO_TEMPLATE" hidden="1"/>
          <p:cNvSpPr/>
          <p:nvPr>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7" name="Freeform 5"/>
          <p:cNvSpPr/>
          <p:nvPr>
            <p:custDataLst>
              <p:tags r:id="rId2"/>
            </p:custDataLst>
          </p:nvPr>
        </p:nvSpPr>
        <p:spPr bwMode="auto">
          <a:xfrm>
            <a:off x="4041156" y="1588"/>
            <a:ext cx="8150844" cy="5752259"/>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a:solidFill>
                <a:schemeClr val="tx1">
                  <a:lumMod val="85000"/>
                  <a:lumOff val="15000"/>
                </a:schemeClr>
              </a:solidFill>
              <a:latin typeface="Arial" panose="020B0604020202090204" pitchFamily="34" charset="0"/>
            </a:endParaRPr>
          </a:p>
        </p:txBody>
      </p:sp>
      <p:sp>
        <p:nvSpPr>
          <p:cNvPr id="8" name="Freeform 6"/>
          <p:cNvSpPr/>
          <p:nvPr>
            <p:custDataLst>
              <p:tags r:id="rId3"/>
            </p:custDataLst>
          </p:nvPr>
        </p:nvSpPr>
        <p:spPr bwMode="auto">
          <a:xfrm>
            <a:off x="5400595" y="1588"/>
            <a:ext cx="6791405" cy="5714577"/>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p:spPr>
        <p:txBody>
          <a:bodyPr vert="horz" wrap="square" lIns="91440" tIns="45720" rIns="91440" bIns="45720" numCol="1" anchor="t" anchorCtr="0" compatLnSpc="1"/>
          <a:lstStyle/>
          <a:p>
            <a:endParaRPr lang="zh-CN" altLang="en-US" baseline="0">
              <a:solidFill>
                <a:schemeClr val="tx1">
                  <a:lumMod val="85000"/>
                  <a:lumOff val="15000"/>
                </a:schemeClr>
              </a:solidFill>
              <a:latin typeface="Arial" panose="020B0604020202090204" pitchFamily="34" charset="0"/>
            </a:endParaRPr>
          </a:p>
        </p:txBody>
      </p:sp>
      <p:sp>
        <p:nvSpPr>
          <p:cNvPr id="13" name="标题 1"/>
          <p:cNvSpPr>
            <a:spLocks noGrp="1"/>
          </p:cNvSpPr>
          <p:nvPr>
            <p:ph type="ctrTitle" hasCustomPrompt="1"/>
            <p:custDataLst>
              <p:tags r:id="rId4"/>
            </p:custDataLst>
          </p:nvPr>
        </p:nvSpPr>
        <p:spPr>
          <a:xfrm>
            <a:off x="321663" y="2419278"/>
            <a:ext cx="5426076" cy="2158229"/>
          </a:xfrm>
        </p:spPr>
        <p:txBody>
          <a:bodyPr lIns="90000" tIns="46800" rIns="90000" bIns="46800" anchor="ctr">
            <a:normAutofit/>
          </a:bodyPr>
          <a:lstStyle>
            <a:lvl1pPr marL="0" indent="0" algn="l">
              <a:buFont typeface="Arial" panose="020B0604020202090204" pitchFamily="34" charset="0"/>
              <a:buNone/>
              <a:defRPr sz="9600" b="1" baseline="0">
                <a:solidFill>
                  <a:schemeClr val="tx1">
                    <a:lumMod val="85000"/>
                    <a:lumOff val="15000"/>
                  </a:schemeClr>
                </a:solidFill>
                <a:latin typeface="Arial" panose="020B0604020202090204" pitchFamily="34" charset="0"/>
                <a:ea typeface="汉仪旗黑-85S" panose="00020600040101010101" pitchFamily="18" charset="-122"/>
              </a:defRPr>
            </a:lvl1pPr>
          </a:lstStyle>
          <a:p>
            <a:r>
              <a:rPr lang="zh-CN" altLang="en-US" dirty="0"/>
              <a:t>编辑标题</a:t>
            </a:r>
            <a:endParaRPr lang="zh-CN" altLang="en-US" dirty="0"/>
          </a:p>
        </p:txBody>
      </p:sp>
      <p:pic>
        <p:nvPicPr>
          <p:cNvPr id="108" name="图片 107"/>
          <p:cNvPicPr>
            <a:picLocks noChangeAspect="1"/>
          </p:cNvPicPr>
          <p:nvPr>
            <p:custDataLst>
              <p:tags r:id="rId5"/>
            </p:custDataLst>
          </p:nvPr>
        </p:nvPicPr>
        <p:blipFill>
          <a:blip r:embed="rId6" cstate="email"/>
          <a:stretch>
            <a:fillRect/>
          </a:stretch>
        </p:blipFill>
        <p:spPr>
          <a:xfrm>
            <a:off x="6094883" y="2468263"/>
            <a:ext cx="5114252" cy="3518880"/>
          </a:xfrm>
          <a:prstGeom prst="rect">
            <a:avLst/>
          </a:prstGeom>
        </p:spPr>
      </p:pic>
      <p:sp>
        <p:nvSpPr>
          <p:cNvPr id="2" name="日期占位符 1"/>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90204" pitchFamily="34" charset="0"/>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90204" pitchFamily="34" charset="0"/>
              </a:defRPr>
            </a:lvl1pPr>
          </a:lstStyle>
          <a:p>
            <a:endParaRPr lang="zh-CN" altLang="en-US" dirty="0"/>
          </a:p>
        </p:txBody>
      </p:sp>
      <p:sp>
        <p:nvSpPr>
          <p:cNvPr id="4" name="灯片编号占位符 3"/>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90204" pitchFamily="34" charset="0"/>
              </a:defRPr>
            </a:lvl1pPr>
          </a:lstStyle>
          <a:p>
            <a:fld id="{49AE70B2-8BF9-45C0-BB95-33D1B9D3A854}" type="slidenum">
              <a:rPr lang="zh-CN" altLang="en-US" smtClean="0"/>
            </a:fld>
            <a:endParaRPr lang="zh-CN" altLang="en-US" dirty="0"/>
          </a:p>
        </p:txBody>
      </p:sp>
      <p:sp>
        <p:nvSpPr>
          <p:cNvPr id="5" name="KSO_TEMPLATE" hidden="1"/>
          <p:cNvSpPr/>
          <p:nvPr>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64" name="图片 63"/>
          <p:cNvPicPr>
            <a:picLocks noChangeAspect="1"/>
          </p:cNvPicPr>
          <p:nvPr>
            <p:custDataLst>
              <p:tags r:id="rId2"/>
            </p:custDataLst>
          </p:nvPr>
        </p:nvPicPr>
        <p:blipFill>
          <a:blip r:embed="rId3" cstate="email"/>
          <a:stretch>
            <a:fillRect/>
          </a:stretch>
        </p:blipFill>
        <p:spPr>
          <a:xfrm>
            <a:off x="10879455" y="5907405"/>
            <a:ext cx="1285875" cy="884555"/>
          </a:xfrm>
          <a:prstGeom prst="rect">
            <a:avLst/>
          </a:prstGeom>
        </p:spPr>
      </p:pic>
      <p:grpSp>
        <p:nvGrpSpPr>
          <p:cNvPr id="65" name="组合 64"/>
          <p:cNvGrpSpPr/>
          <p:nvPr>
            <p:custDataLst>
              <p:tags r:id="rId4"/>
            </p:custDataLst>
          </p:nvPr>
        </p:nvGrpSpPr>
        <p:grpSpPr>
          <a:xfrm rot="5400000" flipH="1">
            <a:off x="156210" y="-156210"/>
            <a:ext cx="749300" cy="1061720"/>
            <a:chOff x="9465923" y="2995199"/>
            <a:chExt cx="2726076" cy="3862799"/>
          </a:xfrm>
        </p:grpSpPr>
        <p:sp>
          <p:nvSpPr>
            <p:cNvPr id="66"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latin typeface="Arial" panose="020B0604020202090204" pitchFamily="34" charset="0"/>
              </a:endParaRPr>
            </a:p>
          </p:txBody>
        </p:sp>
        <p:sp>
          <p:nvSpPr>
            <p:cNvPr id="67"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latin typeface="Arial" panose="020B0604020202090204" pitchFamily="34" charset="0"/>
              </a:endParaRPr>
            </a:p>
          </p:txBody>
        </p:sp>
      </p:grpSp>
      <p:sp>
        <p:nvSpPr>
          <p:cNvPr id="2" name="标题 1"/>
          <p:cNvSpPr>
            <a:spLocks noGrp="1"/>
          </p:cNvSpPr>
          <p:nvPr>
            <p:ph type="title"/>
            <p:custDataLst>
              <p:tags r:id="rId7"/>
            </p:custDataLst>
          </p:nvPr>
        </p:nvSpPr>
        <p:spPr/>
        <p:txBody>
          <a:bodyPr>
            <a:normAutofit/>
          </a:bodyPr>
          <a:lstStyle>
            <a:lvl1pPr>
              <a:defRPr baseline="0">
                <a:latin typeface="Arial" panose="020B0604020202090204" pitchFamily="34" charset="0"/>
                <a:ea typeface="微软雅黑"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baseline="0">
                <a:latin typeface="Arial" panose="020B060402020209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latin typeface="Arial" panose="020B0604020202090204" pitchFamily="34" charset="0"/>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baseline="0">
                <a:latin typeface="Arial" panose="020B0604020202090204" pitchFamily="34" charset="0"/>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8" name="矩形 17"/>
          <p:cNvSpPr/>
          <p:nvPr>
            <p:custDataLst>
              <p:tags r:id="rId2"/>
            </p:custDataLst>
          </p:nvPr>
        </p:nvSpPr>
        <p:spPr>
          <a:xfrm>
            <a:off x="292735" y="304165"/>
            <a:ext cx="11606530" cy="6249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90204" pitchFamily="34" charset="0"/>
              <a:ea typeface="微软雅黑" charset="-122"/>
            </a:endParaRPr>
          </a:p>
        </p:txBody>
      </p:sp>
      <p:pic>
        <p:nvPicPr>
          <p:cNvPr id="17" name="图片 16"/>
          <p:cNvPicPr>
            <a:picLocks noChangeAspect="1"/>
          </p:cNvPicPr>
          <p:nvPr>
            <p:custDataLst>
              <p:tags r:id="rId3"/>
            </p:custDataLst>
          </p:nvPr>
        </p:nvPicPr>
        <p:blipFill>
          <a:blip r:embed="rId4" cstate="email"/>
          <a:stretch>
            <a:fillRect/>
          </a:stretch>
        </p:blipFill>
        <p:spPr>
          <a:xfrm>
            <a:off x="10962005" y="5725795"/>
            <a:ext cx="1285875" cy="884555"/>
          </a:xfrm>
          <a:prstGeom prst="rect">
            <a:avLst/>
          </a:prstGeom>
        </p:spPr>
      </p:pic>
      <p:grpSp>
        <p:nvGrpSpPr>
          <p:cNvPr id="19" name="组合 18"/>
          <p:cNvGrpSpPr/>
          <p:nvPr>
            <p:custDataLst>
              <p:tags r:id="rId5"/>
            </p:custDataLst>
          </p:nvPr>
        </p:nvGrpSpPr>
        <p:grpSpPr>
          <a:xfrm rot="5400000" flipH="1">
            <a:off x="260350" y="-260350"/>
            <a:ext cx="1247775" cy="1767840"/>
            <a:chOff x="9465923" y="2995199"/>
            <a:chExt cx="2726076" cy="3862799"/>
          </a:xfrm>
        </p:grpSpPr>
        <p:sp>
          <p:nvSpPr>
            <p:cNvPr id="20" name="Freeform 5"/>
            <p:cNvSpPr/>
            <p:nvPr userDrawn="1">
              <p:custDataLst>
                <p:tags r:id="rId6"/>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21" name="Freeform 6"/>
            <p:cNvSpPr/>
            <p:nvPr userDrawn="1">
              <p:custDataLst>
                <p:tags r:id="rId7"/>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sp>
        <p:nvSpPr>
          <p:cNvPr id="2" name="标题 1"/>
          <p:cNvSpPr>
            <a:spLocks noGrp="1"/>
          </p:cNvSpPr>
          <p:nvPr>
            <p:ph type="title" hasCustomPrompt="1"/>
            <p:custDataLst>
              <p:tags r:id="rId8"/>
            </p:custDataLst>
          </p:nvPr>
        </p:nvSpPr>
        <p:spPr>
          <a:xfrm>
            <a:off x="1281600" y="1249200"/>
            <a:ext cx="9626400" cy="723600"/>
          </a:xfrm>
        </p:spPr>
        <p:txBody>
          <a:bodyPr anchor="ctr"/>
          <a:lstStyle>
            <a:lvl1pPr>
              <a:defRPr sz="3200" baseline="0">
                <a:solidFill>
                  <a:schemeClr val="tx1">
                    <a:lumMod val="85000"/>
                    <a:lumOff val="15000"/>
                  </a:schemeClr>
                </a:solidFill>
                <a:latin typeface="Arial" panose="020B0604020202090204" pitchFamily="34" charset="0"/>
                <a:ea typeface="微软雅黑"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9"/>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dirty="0"/>
          </a:p>
        </p:txBody>
      </p:sp>
      <p:sp>
        <p:nvSpPr>
          <p:cNvPr id="4" name="页脚占位符 3"/>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grpSp>
        <p:nvGrpSpPr>
          <p:cNvPr id="21" name="组合 20"/>
          <p:cNvGrpSpPr/>
          <p:nvPr>
            <p:custDataLst>
              <p:tags r:id="rId2"/>
            </p:custDataLst>
          </p:nvPr>
        </p:nvGrpSpPr>
        <p:grpSpPr>
          <a:xfrm rot="16200000">
            <a:off x="10684303" y="-260110"/>
            <a:ext cx="1247586" cy="1767807"/>
            <a:chOff x="9465923" y="2995199"/>
            <a:chExt cx="2726076" cy="3862799"/>
          </a:xfrm>
        </p:grpSpPr>
        <p:sp>
          <p:nvSpPr>
            <p:cNvPr id="22" name="Freeform 5"/>
            <p:cNvSpPr/>
            <p:nvPr userDrawn="1">
              <p:custDataLst>
                <p:tags r:id="rId3"/>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23" name="Freeform 6"/>
            <p:cNvSpPr/>
            <p:nvPr userDrawn="1">
              <p:custDataLst>
                <p:tags r:id="rId4"/>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sp>
        <p:nvSpPr>
          <p:cNvPr id="8" name="矩形 7"/>
          <p:cNvSpPr/>
          <p:nvPr>
            <p:custDataLst>
              <p:tags r:id="rId5"/>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dirty="0">
              <a:solidFill>
                <a:schemeClr val="tx1">
                  <a:lumMod val="85000"/>
                  <a:lumOff val="15000"/>
                </a:schemeClr>
              </a:solidFill>
              <a:latin typeface="Arial" panose="020B0604020202090204" pitchFamily="34" charset="0"/>
              <a:ea typeface="微软雅黑" charset="-122"/>
              <a:sym typeface="+mn-ea"/>
            </a:endParaRPr>
          </a:p>
        </p:txBody>
      </p:sp>
      <p:sp>
        <p:nvSpPr>
          <p:cNvPr id="2" name="标题 1"/>
          <p:cNvSpPr>
            <a:spLocks noGrp="1"/>
          </p:cNvSpPr>
          <p:nvPr>
            <p:ph type="title" hasCustomPrompt="1"/>
            <p:custDataLst>
              <p:tags r:id="rId6"/>
            </p:custDataLst>
          </p:nvPr>
        </p:nvSpPr>
        <p:spPr>
          <a:xfrm>
            <a:off x="583200" y="770400"/>
            <a:ext cx="3960000" cy="882000"/>
          </a:xfrm>
        </p:spPr>
        <p:txBody>
          <a:bodyPr anchor="ctr">
            <a:normAutofit/>
          </a:bodyPr>
          <a:lstStyle>
            <a:lvl1pPr>
              <a:defRPr sz="3600" baseline="0">
                <a:solidFill>
                  <a:schemeClr val="bg1"/>
                </a:solidFill>
                <a:latin typeface="Arial" panose="020B0604020202090204" pitchFamily="34" charset="0"/>
                <a:ea typeface="微软雅黑"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normAutofit/>
          </a:bodyPr>
          <a:lstStyle>
            <a:lvl1pPr>
              <a:defRPr baseline="0">
                <a:solidFill>
                  <a:schemeClr val="bg1"/>
                </a:solidFill>
                <a:latin typeface="Arial" panose="020B0604020202090204" pitchFamily="34" charset="0"/>
                <a:ea typeface="微软雅黑" charset="-122"/>
              </a:defRPr>
            </a:lvl1pPr>
            <a:lvl2pPr>
              <a:defRPr baseline="0">
                <a:solidFill>
                  <a:schemeClr val="bg1"/>
                </a:solidFill>
                <a:latin typeface="Arial" panose="020B0604020202090204" pitchFamily="34" charset="0"/>
                <a:ea typeface="微软雅黑" charset="-122"/>
              </a:defRPr>
            </a:lvl2pPr>
            <a:lvl3pPr>
              <a:defRPr baseline="0">
                <a:solidFill>
                  <a:schemeClr val="bg1"/>
                </a:solidFill>
                <a:latin typeface="Arial" panose="020B0604020202090204" pitchFamily="34" charset="0"/>
                <a:ea typeface="微软雅黑" charset="-122"/>
              </a:defRPr>
            </a:lvl3pPr>
            <a:lvl4pPr>
              <a:defRPr baseline="0">
                <a:solidFill>
                  <a:schemeClr val="bg1"/>
                </a:solidFill>
                <a:latin typeface="Arial" panose="020B0604020202090204" pitchFamily="34" charset="0"/>
                <a:ea typeface="微软雅黑" charset="-122"/>
              </a:defRPr>
            </a:lvl4pPr>
            <a:lvl5pPr>
              <a:defRPr baseline="0">
                <a:solidFill>
                  <a:schemeClr val="bg1"/>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a:solidFill>
                <a:schemeClr val="tx1">
                  <a:lumMod val="85000"/>
                  <a:lumOff val="15000"/>
                </a:schemeClr>
              </a:solidFill>
              <a:latin typeface="Arial" panose="020B0604020202090204" pitchFamily="34" charset="0"/>
              <a:ea typeface="微软雅黑" charset="-122"/>
              <a:sym typeface="+mn-ea"/>
            </a:endParaRPr>
          </a:p>
        </p:txBody>
      </p:sp>
      <p:grpSp>
        <p:nvGrpSpPr>
          <p:cNvPr id="43" name="组合 42"/>
          <p:cNvGrpSpPr/>
          <p:nvPr>
            <p:custDataLst>
              <p:tags r:id="rId3"/>
            </p:custDataLst>
          </p:nvPr>
        </p:nvGrpSpPr>
        <p:grpSpPr>
          <a:xfrm rot="10800000">
            <a:off x="0" y="0"/>
            <a:ext cx="869315" cy="1231900"/>
            <a:chOff x="9465923" y="2995199"/>
            <a:chExt cx="2726076" cy="3862799"/>
          </a:xfrm>
        </p:grpSpPr>
        <p:sp>
          <p:nvSpPr>
            <p:cNvPr id="44" name="Freeform 5"/>
            <p:cNvSpPr/>
            <p:nvPr userDrawn="1">
              <p:custDataLst>
                <p:tags r:id="rId4"/>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45" name="Freeform 6"/>
            <p:cNvSpPr/>
            <p:nvPr userDrawn="1">
              <p:custDataLst>
                <p:tags r:id="rId5"/>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pic>
        <p:nvPicPr>
          <p:cNvPr id="46" name="图片 45"/>
          <p:cNvPicPr>
            <a:picLocks noChangeAspect="1"/>
          </p:cNvPicPr>
          <p:nvPr>
            <p:custDataLst>
              <p:tags r:id="rId6"/>
            </p:custDataLst>
          </p:nvPr>
        </p:nvPicPr>
        <p:blipFill>
          <a:blip r:embed="rId7" cstate="email"/>
          <a:stretch>
            <a:fillRect/>
          </a:stretch>
        </p:blipFill>
        <p:spPr>
          <a:xfrm>
            <a:off x="10906125" y="5922645"/>
            <a:ext cx="1285875" cy="884555"/>
          </a:xfrm>
          <a:prstGeom prst="rect">
            <a:avLst/>
          </a:prstGeom>
        </p:spPr>
      </p:pic>
      <p:sp>
        <p:nvSpPr>
          <p:cNvPr id="2" name="标题 1"/>
          <p:cNvSpPr>
            <a:spLocks noGrp="1"/>
          </p:cNvSpPr>
          <p:nvPr>
            <p:ph type="title"/>
            <p:custDataLst>
              <p:tags r:id="rId8"/>
            </p:custDataLst>
          </p:nvPr>
        </p:nvSpPr>
        <p:spPr>
          <a:xfrm>
            <a:off x="612000" y="781200"/>
            <a:ext cx="10976400" cy="626400"/>
          </a:xfrm>
        </p:spPr>
        <p:txBody>
          <a:bodyPr anchor="ctr">
            <a:normAutofit/>
          </a:bodyPr>
          <a:lstStyle>
            <a:lvl1pPr algn="ctr">
              <a:defRPr sz="3600" baseline="0">
                <a:solidFill>
                  <a:schemeClr val="bg1"/>
                </a:solidFill>
                <a:latin typeface="Arial" panose="020B0604020202090204" pitchFamily="34" charset="0"/>
                <a:ea typeface="微软雅黑"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612000" y="1659600"/>
            <a:ext cx="10975975" cy="828000"/>
          </a:xfrm>
        </p:spPr>
        <p:txBody>
          <a:bodyPr>
            <a:normAutofit/>
          </a:bodyPr>
          <a:lstStyle>
            <a:lvl1pPr algn="ctr">
              <a:defRPr baseline="0">
                <a:solidFill>
                  <a:schemeClr val="bg1"/>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3"/>
            </p:custDataLst>
          </p:nvPr>
        </p:nvSpPr>
        <p:spPr>
          <a:xfrm>
            <a:off x="612775" y="2808000"/>
            <a:ext cx="10965600" cy="34308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grpSp>
        <p:nvGrpSpPr>
          <p:cNvPr id="21" name="组合 20"/>
          <p:cNvGrpSpPr/>
          <p:nvPr>
            <p:custDataLst>
              <p:tags r:id="rId2"/>
            </p:custDataLst>
          </p:nvPr>
        </p:nvGrpSpPr>
        <p:grpSpPr>
          <a:xfrm rot="16200000">
            <a:off x="10684304" y="-260110"/>
            <a:ext cx="1247586" cy="1767807"/>
            <a:chOff x="9465923" y="2995199"/>
            <a:chExt cx="2726076" cy="3862799"/>
          </a:xfrm>
        </p:grpSpPr>
        <p:sp>
          <p:nvSpPr>
            <p:cNvPr id="22" name="Freeform 5"/>
            <p:cNvSpPr/>
            <p:nvPr userDrawn="1">
              <p:custDataLst>
                <p:tags r:id="rId3"/>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23" name="Freeform 6"/>
            <p:cNvSpPr/>
            <p:nvPr userDrawn="1">
              <p:custDataLst>
                <p:tags r:id="rId4"/>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sp>
        <p:nvSpPr>
          <p:cNvPr id="8" name="矩形 7"/>
          <p:cNvSpPr/>
          <p:nvPr>
            <p:custDataLst>
              <p:tags r:id="rId5"/>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a:solidFill>
                <a:schemeClr val="tx1">
                  <a:lumMod val="85000"/>
                  <a:lumOff val="15000"/>
                </a:schemeClr>
              </a:solidFill>
              <a:latin typeface="Arial" panose="020B0604020202090204" pitchFamily="34" charset="0"/>
              <a:ea typeface="微软雅黑" charset="-122"/>
              <a:sym typeface="+mn-ea"/>
            </a:endParaRPr>
          </a:p>
        </p:txBody>
      </p:sp>
      <p:sp>
        <p:nvSpPr>
          <p:cNvPr id="2" name="标题 1"/>
          <p:cNvSpPr>
            <a:spLocks noGrp="1"/>
          </p:cNvSpPr>
          <p:nvPr>
            <p:ph type="title"/>
            <p:custDataLst>
              <p:tags r:id="rId6"/>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90204" pitchFamily="34" charset="0"/>
                <a:ea typeface="微软雅黑"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04837" y="1681200"/>
            <a:ext cx="10990800" cy="32112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594000" y="5180400"/>
            <a:ext cx="11001600" cy="1011600"/>
          </a:xfrm>
        </p:spPr>
        <p:txBody>
          <a:bodyPr>
            <a:normAutofit/>
          </a:bodyPr>
          <a:lstStyle>
            <a:lvl1pPr>
              <a:defRPr baseline="0">
                <a:solidFill>
                  <a:schemeClr val="bg1"/>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a:solidFill>
                <a:schemeClr val="tx1">
                  <a:lumMod val="85000"/>
                  <a:lumOff val="15000"/>
                </a:schemeClr>
              </a:solidFill>
              <a:latin typeface="Arial" panose="020B0604020202090204" pitchFamily="34" charset="0"/>
              <a:ea typeface="微软雅黑" charset="-122"/>
              <a:sym typeface="+mn-ea"/>
            </a:endParaRPr>
          </a:p>
        </p:txBody>
      </p:sp>
      <p:grpSp>
        <p:nvGrpSpPr>
          <p:cNvPr id="6" name="组合 5"/>
          <p:cNvGrpSpPr/>
          <p:nvPr>
            <p:custDataLst>
              <p:tags r:id="rId3"/>
            </p:custDataLst>
          </p:nvPr>
        </p:nvGrpSpPr>
        <p:grpSpPr>
          <a:xfrm rot="16200000">
            <a:off x="10684304" y="-260110"/>
            <a:ext cx="1247586" cy="1767807"/>
            <a:chOff x="9465923" y="2995199"/>
            <a:chExt cx="2726076" cy="3862799"/>
          </a:xfrm>
        </p:grpSpPr>
        <p:sp>
          <p:nvSpPr>
            <p:cNvPr id="91" name="Freeform 5"/>
            <p:cNvSpPr/>
            <p:nvPr userDrawn="1">
              <p:custDataLst>
                <p:tags r:id="rId4"/>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92" name="Freeform 6"/>
            <p:cNvSpPr/>
            <p:nvPr userDrawn="1">
              <p:custDataLst>
                <p:tags r:id="rId5"/>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sp>
        <p:nvSpPr>
          <p:cNvPr id="2" name="标题 1"/>
          <p:cNvSpPr>
            <a:spLocks noGrp="1"/>
          </p:cNvSpPr>
          <p:nvPr>
            <p:ph type="title"/>
            <p:custDataLst>
              <p:tags r:id="rId6"/>
            </p:custDataLst>
          </p:nvPr>
        </p:nvSpPr>
        <p:spPr>
          <a:xfrm>
            <a:off x="579600" y="237600"/>
            <a:ext cx="11037600" cy="441964"/>
          </a:xfrm>
        </p:spPr>
        <p:txBody>
          <a:bodyPr>
            <a:normAutofit/>
          </a:bodyPr>
          <a:lstStyle>
            <a:lvl1pPr>
              <a:defRPr baseline="0">
                <a:solidFill>
                  <a:schemeClr val="bg1"/>
                </a:solidFill>
                <a:latin typeface="Arial" panose="020B0604020202090204" pitchFamily="34" charset="0"/>
                <a:ea typeface="微软雅黑"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a:solidFill>
                <a:schemeClr val="tx1">
                  <a:lumMod val="85000"/>
                  <a:lumOff val="15000"/>
                </a:schemeClr>
              </a:solidFill>
              <a:latin typeface="Arial" panose="020B0604020202090204" pitchFamily="34" charset="0"/>
              <a:ea typeface="微软雅黑" charset="-122"/>
              <a:sym typeface="+mn-ea"/>
            </a:endParaRPr>
          </a:p>
        </p:txBody>
      </p:sp>
      <p:grpSp>
        <p:nvGrpSpPr>
          <p:cNvPr id="6" name="组合 5"/>
          <p:cNvGrpSpPr/>
          <p:nvPr>
            <p:custDataLst>
              <p:tags r:id="rId3"/>
            </p:custDataLst>
          </p:nvPr>
        </p:nvGrpSpPr>
        <p:grpSpPr>
          <a:xfrm rot="0">
            <a:off x="0" y="-8255"/>
            <a:ext cx="2071370" cy="2936875"/>
            <a:chOff x="1" y="0"/>
            <a:chExt cx="4839865" cy="6857997"/>
          </a:xfrm>
        </p:grpSpPr>
        <p:sp>
          <p:nvSpPr>
            <p:cNvPr id="18" name="Freeform 5"/>
            <p:cNvSpPr/>
            <p:nvPr userDrawn="1">
              <p:custDataLst>
                <p:tags r:id="rId4"/>
              </p:custDataLst>
            </p:nvPr>
          </p:nvSpPr>
          <p:spPr bwMode="auto">
            <a:xfrm rot="16200000">
              <a:off x="-1009065" y="1009067"/>
              <a:ext cx="6857997" cy="4839864"/>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19" name="Freeform 6"/>
            <p:cNvSpPr/>
            <p:nvPr userDrawn="1">
              <p:custDataLst>
                <p:tags r:id="rId5"/>
              </p:custDataLst>
            </p:nvPr>
          </p:nvSpPr>
          <p:spPr bwMode="auto">
            <a:xfrm rot="16200000">
              <a:off x="-453012" y="453014"/>
              <a:ext cx="5714186" cy="4808159"/>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grpSp>
        <p:nvGrpSpPr>
          <p:cNvPr id="9" name="组合 8"/>
          <p:cNvGrpSpPr/>
          <p:nvPr>
            <p:custDataLst>
              <p:tags r:id="rId6"/>
            </p:custDataLst>
          </p:nvPr>
        </p:nvGrpSpPr>
        <p:grpSpPr>
          <a:xfrm rot="0" flipH="1" flipV="1">
            <a:off x="10120630" y="3940810"/>
            <a:ext cx="2071370" cy="2936875"/>
            <a:chOff x="1" y="0"/>
            <a:chExt cx="4839865" cy="6857997"/>
          </a:xfrm>
        </p:grpSpPr>
        <p:sp>
          <p:nvSpPr>
            <p:cNvPr id="11" name="Freeform 5"/>
            <p:cNvSpPr/>
            <p:nvPr userDrawn="1">
              <p:custDataLst>
                <p:tags r:id="rId7"/>
              </p:custDataLst>
            </p:nvPr>
          </p:nvSpPr>
          <p:spPr bwMode="auto">
            <a:xfrm rot="16200000">
              <a:off x="-1009065" y="1009067"/>
              <a:ext cx="6857997" cy="4839864"/>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p>
              <a:endParaRPr lang="zh-CN" altLang="en-US" baseline="0" dirty="0">
                <a:solidFill>
                  <a:schemeClr val="tx1">
                    <a:lumMod val="85000"/>
                    <a:lumOff val="15000"/>
                  </a:schemeClr>
                </a:solidFill>
                <a:latin typeface="Arial" panose="020B0604020202090204" pitchFamily="34" charset="0"/>
              </a:endParaRPr>
            </a:p>
          </p:txBody>
        </p:sp>
        <p:sp>
          <p:nvSpPr>
            <p:cNvPr id="12" name="Freeform 6"/>
            <p:cNvSpPr/>
            <p:nvPr userDrawn="1">
              <p:custDataLst>
                <p:tags r:id="rId8"/>
              </p:custDataLst>
            </p:nvPr>
          </p:nvSpPr>
          <p:spPr bwMode="auto">
            <a:xfrm rot="16200000">
              <a:off x="-453012" y="453014"/>
              <a:ext cx="5714186" cy="4808159"/>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p>
              <a:endParaRPr lang="zh-CN" altLang="en-US" baseline="0" dirty="0">
                <a:solidFill>
                  <a:schemeClr val="tx1">
                    <a:lumMod val="85000"/>
                    <a:lumOff val="15000"/>
                  </a:schemeClr>
                </a:solidFill>
                <a:latin typeface="Arial" panose="020B0604020202090204" pitchFamily="34" charset="0"/>
              </a:endParaRPr>
            </a:p>
          </p:txBody>
        </p:sp>
      </p:grpSp>
      <p:sp>
        <p:nvSpPr>
          <p:cNvPr id="2" name="标题 1"/>
          <p:cNvSpPr>
            <a:spLocks noGrp="1"/>
          </p:cNvSpPr>
          <p:nvPr>
            <p:ph type="title" hasCustomPrompt="1"/>
            <p:custDataLst>
              <p:tags r:id="rId9"/>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90204" pitchFamily="34" charset="0"/>
                <a:ea typeface="微软雅黑"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dirty="0"/>
          </a:p>
        </p:txBody>
      </p:sp>
      <p:sp>
        <p:nvSpPr>
          <p:cNvPr id="4" name="页脚占位符 3"/>
          <p:cNvSpPr>
            <a:spLocks noGrp="1"/>
          </p:cNvSpPr>
          <p:nvPr>
            <p:ph type="ftr" sz="quarter" idx="11"/>
            <p:custDataLst>
              <p:tags r:id="rId11"/>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522413" y="3862800"/>
            <a:ext cx="9144000" cy="1656000"/>
          </a:xfrm>
        </p:spPr>
        <p:txBody>
          <a:bodyPr>
            <a:normAutofit/>
          </a:bodyPr>
          <a:lstStyle>
            <a:lvl1pPr algn="ctr">
              <a:defRPr baseline="0">
                <a:solidFill>
                  <a:schemeClr val="tx1">
                    <a:lumMod val="85000"/>
                    <a:lumOff val="15000"/>
                  </a:schemeClr>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ED1853-EC6A-F244-8D3B-C13A21A74960}"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4F13FC-2F6C-8440-9463-AC8A86141700}"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2" name="流程图: 终止 1"/>
          <p:cNvSpPr/>
          <p:nvPr>
            <p:custDataLst>
              <p:tags r:id="rId2"/>
            </p:custDataLst>
          </p:nvPr>
        </p:nvSpPr>
        <p:spPr>
          <a:xfrm>
            <a:off x="617026" y="5092039"/>
            <a:ext cx="1775571" cy="47916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1" fmla="*/ 3475 w 20164"/>
              <a:gd name="connsiteY0-2" fmla="*/ 0 h 21600"/>
              <a:gd name="connsiteX1-3" fmla="*/ 18125 w 20164"/>
              <a:gd name="connsiteY1-4" fmla="*/ 0 h 21600"/>
              <a:gd name="connsiteX2-5" fmla="*/ 20164 w 20164"/>
              <a:gd name="connsiteY2-6" fmla="*/ 11533 h 21600"/>
              <a:gd name="connsiteX3-7" fmla="*/ 18125 w 20164"/>
              <a:gd name="connsiteY3-8" fmla="*/ 21600 h 21600"/>
              <a:gd name="connsiteX4-9" fmla="*/ 3475 w 20164"/>
              <a:gd name="connsiteY4-10" fmla="*/ 21600 h 21600"/>
              <a:gd name="connsiteX5-11" fmla="*/ 0 w 20164"/>
              <a:gd name="connsiteY5-12" fmla="*/ 10800 h 21600"/>
              <a:gd name="connsiteX6-13" fmla="*/ 3475 w 20164"/>
              <a:gd name="connsiteY6-14" fmla="*/ 0 h 21600"/>
              <a:gd name="connsiteX0-15" fmla="*/ 1695 w 18384"/>
              <a:gd name="connsiteY0-16" fmla="*/ 0 h 21600"/>
              <a:gd name="connsiteX1-17" fmla="*/ 16345 w 18384"/>
              <a:gd name="connsiteY1-18" fmla="*/ 0 h 21600"/>
              <a:gd name="connsiteX2-19" fmla="*/ 18384 w 18384"/>
              <a:gd name="connsiteY2-20" fmla="*/ 11533 h 21600"/>
              <a:gd name="connsiteX3-21" fmla="*/ 16345 w 18384"/>
              <a:gd name="connsiteY3-22" fmla="*/ 21600 h 21600"/>
              <a:gd name="connsiteX4-23" fmla="*/ 1695 w 18384"/>
              <a:gd name="connsiteY4-24" fmla="*/ 21600 h 21600"/>
              <a:gd name="connsiteX5-25" fmla="*/ 9 w 18384"/>
              <a:gd name="connsiteY5-26" fmla="*/ 10578 h 21600"/>
              <a:gd name="connsiteX6-27" fmla="*/ 1695 w 18384"/>
              <a:gd name="connsiteY6-28" fmla="*/ 0 h 21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8384" h="21600">
                <a:moveTo>
                  <a:pt x="1695" y="0"/>
                </a:moveTo>
                <a:lnTo>
                  <a:pt x="16345" y="0"/>
                </a:lnTo>
                <a:cubicBezTo>
                  <a:pt x="18264" y="0"/>
                  <a:pt x="18384" y="5568"/>
                  <a:pt x="18384" y="11533"/>
                </a:cubicBezTo>
                <a:cubicBezTo>
                  <a:pt x="18384" y="17498"/>
                  <a:pt x="18264" y="21600"/>
                  <a:pt x="16345" y="21600"/>
                </a:cubicBezTo>
                <a:lnTo>
                  <a:pt x="1695" y="21600"/>
                </a:lnTo>
                <a:cubicBezTo>
                  <a:pt x="-224" y="21600"/>
                  <a:pt x="9" y="16543"/>
                  <a:pt x="9" y="10578"/>
                </a:cubicBezTo>
                <a:cubicBezTo>
                  <a:pt x="9" y="4613"/>
                  <a:pt x="-224" y="0"/>
                  <a:pt x="1695" y="0"/>
                </a:cubicBezTo>
                <a:close/>
              </a:path>
            </a:pathLst>
          </a:cu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baseline="0">
              <a:solidFill>
                <a:schemeClr val="tx1">
                  <a:lumMod val="85000"/>
                  <a:lumOff val="15000"/>
                </a:schemeClr>
              </a:solidFill>
              <a:latin typeface="Arial" panose="020B0604020202090204" pitchFamily="34" charset="0"/>
            </a:endParaRPr>
          </a:p>
        </p:txBody>
      </p:sp>
      <p:grpSp>
        <p:nvGrpSpPr>
          <p:cNvPr id="9876" name="组合 9875"/>
          <p:cNvGrpSpPr/>
          <p:nvPr>
            <p:custDataLst>
              <p:tags r:id="rId3"/>
            </p:custDataLst>
          </p:nvPr>
        </p:nvGrpSpPr>
        <p:grpSpPr>
          <a:xfrm>
            <a:off x="4041156" y="1588"/>
            <a:ext cx="8150844" cy="5752259"/>
            <a:chOff x="4041156" y="1588"/>
            <a:chExt cx="8150844" cy="5752259"/>
          </a:xfrm>
        </p:grpSpPr>
        <p:sp>
          <p:nvSpPr>
            <p:cNvPr id="5" name="Freeform 5"/>
            <p:cNvSpPr/>
            <p:nvPr>
              <p:custDataLst>
                <p:tags r:id="rId4"/>
              </p:custDataLst>
            </p:nvPr>
          </p:nvSpPr>
          <p:spPr bwMode="auto">
            <a:xfrm>
              <a:off x="4041156" y="1588"/>
              <a:ext cx="8150844" cy="5752259"/>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a:solidFill>
                  <a:schemeClr val="tx1">
                    <a:lumMod val="85000"/>
                    <a:lumOff val="15000"/>
                  </a:schemeClr>
                </a:solidFill>
                <a:latin typeface="Arial" panose="020B0604020202090204" pitchFamily="34" charset="0"/>
              </a:endParaRPr>
            </a:p>
          </p:txBody>
        </p:sp>
        <p:sp>
          <p:nvSpPr>
            <p:cNvPr id="6" name="Freeform 6"/>
            <p:cNvSpPr/>
            <p:nvPr>
              <p:custDataLst>
                <p:tags r:id="rId5"/>
              </p:custDataLst>
            </p:nvPr>
          </p:nvSpPr>
          <p:spPr bwMode="auto">
            <a:xfrm>
              <a:off x="5400595" y="1588"/>
              <a:ext cx="6791405" cy="5714577"/>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sp>
        <p:nvSpPr>
          <p:cNvPr id="9801" name="副标题 2"/>
          <p:cNvSpPr>
            <a:spLocks noGrp="1"/>
          </p:cNvSpPr>
          <p:nvPr>
            <p:ph type="subTitle" idx="1" hasCustomPrompt="1"/>
            <p:custDataLst>
              <p:tags r:id="rId6"/>
            </p:custDataLst>
          </p:nvPr>
        </p:nvSpPr>
        <p:spPr>
          <a:xfrm>
            <a:off x="617026" y="4177367"/>
            <a:ext cx="5879024" cy="558799"/>
          </a:xfrm>
        </p:spPr>
        <p:txBody>
          <a:bodyPr wrap="square" lIns="90000" tIns="0" rIns="90000" bIns="46800" anchor="t">
            <a:normAutofit/>
          </a:bodyPr>
          <a:lstStyle>
            <a:lvl1pPr marL="0" indent="0" algn="l">
              <a:buNone/>
              <a:defRPr sz="1800" baseline="0">
                <a:solidFill>
                  <a:schemeClr val="tx1">
                    <a:lumMod val="85000"/>
                    <a:lumOff val="15000"/>
                  </a:schemeClr>
                </a:solidFill>
                <a:latin typeface="Arial" panose="020B0604020202090204" pitchFamily="34" charset="0"/>
                <a:ea typeface="微软雅黑"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en-US" dirty="0"/>
          </a:p>
        </p:txBody>
      </p:sp>
      <p:sp>
        <p:nvSpPr>
          <p:cNvPr id="9802" name="标题 1"/>
          <p:cNvSpPr>
            <a:spLocks noGrp="1"/>
          </p:cNvSpPr>
          <p:nvPr>
            <p:ph type="ctrTitle" hasCustomPrompt="1"/>
            <p:custDataLst>
              <p:tags r:id="rId7"/>
            </p:custDataLst>
          </p:nvPr>
        </p:nvSpPr>
        <p:spPr>
          <a:xfrm>
            <a:off x="617026" y="2563700"/>
            <a:ext cx="5879024" cy="1535040"/>
          </a:xfrm>
        </p:spPr>
        <p:txBody>
          <a:bodyPr wrap="square" lIns="90000" tIns="46800" rIns="90000" bIns="46800" anchor="b">
            <a:normAutofit/>
          </a:bodyPr>
          <a:lstStyle>
            <a:lvl1pPr algn="l">
              <a:defRPr sz="7200" baseline="0">
                <a:solidFill>
                  <a:schemeClr val="tx1">
                    <a:lumMod val="85000"/>
                    <a:lumOff val="15000"/>
                  </a:schemeClr>
                </a:solidFill>
                <a:latin typeface="Arial" panose="020B0604020202090204" pitchFamily="34" charset="0"/>
                <a:ea typeface="汉仪旗黑-85S" panose="00020600040101010101" pitchFamily="18" charset="-122"/>
              </a:defRPr>
            </a:lvl1pPr>
          </a:lstStyle>
          <a:p>
            <a:r>
              <a:rPr lang="zh-CN" altLang="en-US" dirty="0"/>
              <a:t>单击编辑标题</a:t>
            </a:r>
            <a:endParaRPr lang="zh-CN" altLang="en-US" dirty="0"/>
          </a:p>
        </p:txBody>
      </p:sp>
      <p:sp>
        <p:nvSpPr>
          <p:cNvPr id="12" name="文本占位符 13"/>
          <p:cNvSpPr>
            <a:spLocks noGrp="1"/>
          </p:cNvSpPr>
          <p:nvPr>
            <p:ph type="body" sz="quarter" idx="10" hasCustomPrompt="1"/>
            <p:custDataLst>
              <p:tags r:id="rId8"/>
            </p:custDataLst>
          </p:nvPr>
        </p:nvSpPr>
        <p:spPr>
          <a:xfrm>
            <a:off x="617026" y="5083529"/>
            <a:ext cx="1705740" cy="479160"/>
          </a:xfrm>
          <a:prstGeom prst="roundRect">
            <a:avLst>
              <a:gd name="adj" fmla="val 50000"/>
            </a:avLst>
          </a:prstGeom>
          <a:noFill/>
        </p:spPr>
        <p:txBody>
          <a:bodyPr vert="horz" wrap="square" lIns="90000" tIns="46800" rIns="90000" bIns="46800" anchor="ctr">
            <a:normAutofit/>
          </a:bodyPr>
          <a:lstStyle>
            <a:lvl1pPr marL="0" indent="0" algn="l">
              <a:buNone/>
              <a:defRPr sz="1600" b="0" baseline="0">
                <a:solidFill>
                  <a:schemeClr val="bg1"/>
                </a:solidFill>
                <a:latin typeface="Arial" panose="020B0604020202090204" pitchFamily="34" charset="0"/>
                <a:ea typeface="微软雅黑"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en-US" altLang="zh-CN" dirty="0"/>
          </a:p>
        </p:txBody>
      </p:sp>
      <p:sp>
        <p:nvSpPr>
          <p:cNvPr id="13" name="文本占位符 13"/>
          <p:cNvSpPr>
            <a:spLocks noGrp="1"/>
          </p:cNvSpPr>
          <p:nvPr>
            <p:ph type="body" sz="quarter" idx="11" hasCustomPrompt="1"/>
            <p:custDataLst>
              <p:tags r:id="rId9"/>
            </p:custDataLst>
          </p:nvPr>
        </p:nvSpPr>
        <p:spPr>
          <a:xfrm>
            <a:off x="700902" y="5644407"/>
            <a:ext cx="1691695" cy="479160"/>
          </a:xfrm>
        </p:spPr>
        <p:txBody>
          <a:bodyPr vert="horz" wrap="square" lIns="90000" tIns="46800" rIns="90000" bIns="46800" anchor="ctr">
            <a:normAutofit/>
          </a:bodyPr>
          <a:lstStyle>
            <a:lvl1pPr marL="0" indent="0" algn="l">
              <a:buNone/>
              <a:defRPr sz="1600" b="0" baseline="0">
                <a:solidFill>
                  <a:schemeClr val="tx1">
                    <a:lumMod val="85000"/>
                    <a:lumOff val="15000"/>
                  </a:schemeClr>
                </a:solidFill>
                <a:latin typeface="Arial" panose="020B0604020202090204" pitchFamily="34" charset="0"/>
                <a:ea typeface="微软雅黑"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zh-CN" altLang="en-US" dirty="0"/>
          </a:p>
        </p:txBody>
      </p:sp>
      <p:grpSp>
        <p:nvGrpSpPr>
          <p:cNvPr id="9875" name="组合 9874"/>
          <p:cNvGrpSpPr/>
          <p:nvPr>
            <p:custDataLst>
              <p:tags r:id="rId10"/>
            </p:custDataLst>
          </p:nvPr>
        </p:nvGrpSpPr>
        <p:grpSpPr>
          <a:xfrm>
            <a:off x="651142" y="850495"/>
            <a:ext cx="457200" cy="457200"/>
            <a:chOff x="802901" y="880830"/>
            <a:chExt cx="457200" cy="457200"/>
          </a:xfrm>
        </p:grpSpPr>
        <p:sp>
          <p:nvSpPr>
            <p:cNvPr id="107" name="矩形 106"/>
            <p:cNvSpPr/>
            <p:nvPr>
              <p:custDataLst>
                <p:tags r:id="rId11"/>
              </p:custDataLst>
            </p:nvPr>
          </p:nvSpPr>
          <p:spPr>
            <a:xfrm>
              <a:off x="955301" y="880830"/>
              <a:ext cx="304800" cy="304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lnSpcReduction="20000"/>
            </a:bodyPr>
            <a:lstStyle/>
            <a:p>
              <a:pPr algn="ctr"/>
              <a:endParaRPr lang="zh-CN" altLang="en-US" baseline="0">
                <a:solidFill>
                  <a:schemeClr val="tx1">
                    <a:lumMod val="85000"/>
                    <a:lumOff val="15000"/>
                  </a:schemeClr>
                </a:solidFill>
                <a:latin typeface="Arial" panose="020B0604020202090204" pitchFamily="34" charset="0"/>
              </a:endParaRPr>
            </a:p>
          </p:txBody>
        </p:sp>
        <p:sp>
          <p:nvSpPr>
            <p:cNvPr id="108" name="矩形 107"/>
            <p:cNvSpPr/>
            <p:nvPr>
              <p:custDataLst>
                <p:tags r:id="rId12"/>
              </p:custDataLst>
            </p:nvPr>
          </p:nvSpPr>
          <p:spPr>
            <a:xfrm>
              <a:off x="802901" y="1033230"/>
              <a:ext cx="3048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lnSpcReduction="20000"/>
            </a:bodyPr>
            <a:lstStyle/>
            <a:p>
              <a:pPr algn="ctr"/>
              <a:endParaRPr lang="zh-CN" altLang="en-US" baseline="0">
                <a:solidFill>
                  <a:schemeClr val="tx1">
                    <a:lumMod val="85000"/>
                    <a:lumOff val="15000"/>
                  </a:schemeClr>
                </a:solidFill>
                <a:latin typeface="Arial" panose="020B0604020202090204" pitchFamily="34" charset="0"/>
              </a:endParaRPr>
            </a:p>
          </p:txBody>
        </p:sp>
      </p:grpSp>
      <p:sp>
        <p:nvSpPr>
          <p:cNvPr id="9869" name="日期占位符 9868"/>
          <p:cNvSpPr>
            <a:spLocks noGrp="1"/>
          </p:cNvSpPr>
          <p:nvPr>
            <p:ph type="dt" sz="half" idx="12"/>
            <p:custDataLst>
              <p:tags r:id="rId13"/>
            </p:custDataLst>
          </p:nvPr>
        </p:nvSpPr>
        <p:spPr/>
        <p:txBody>
          <a:bodyPr wrap="square">
            <a:normAutofit/>
          </a:bodyPr>
          <a:lstStyle>
            <a:lvl1pPr>
              <a:defRPr baseline="0">
                <a:solidFill>
                  <a:schemeClr val="tx1">
                    <a:lumMod val="85000"/>
                    <a:lumOff val="15000"/>
                  </a:schemeClr>
                </a:solidFill>
                <a:latin typeface="Arial" panose="020B0604020202090204" pitchFamily="34" charset="0"/>
              </a:defRPr>
            </a:lvl1pPr>
          </a:lstStyle>
          <a:p>
            <a:fld id="{760FBDFE-C587-4B4C-A407-44438C67B59E}" type="datetimeFigureOut">
              <a:rPr lang="zh-CN" altLang="en-US" smtClean="0"/>
            </a:fld>
            <a:endParaRPr lang="zh-CN" altLang="en-US"/>
          </a:p>
        </p:txBody>
      </p:sp>
      <p:sp>
        <p:nvSpPr>
          <p:cNvPr id="9870" name="页脚占位符 9869"/>
          <p:cNvSpPr>
            <a:spLocks noGrp="1"/>
          </p:cNvSpPr>
          <p:nvPr>
            <p:ph type="ftr" sz="quarter" idx="13"/>
            <p:custDataLst>
              <p:tags r:id="rId14"/>
            </p:custDataLst>
          </p:nvPr>
        </p:nvSpPr>
        <p:spPr/>
        <p:txBody>
          <a:bodyPr wrap="square">
            <a:normAutofit/>
          </a:bodyPr>
          <a:lstStyle>
            <a:lvl1pPr>
              <a:defRPr baseline="0">
                <a:solidFill>
                  <a:schemeClr val="tx1">
                    <a:lumMod val="85000"/>
                    <a:lumOff val="15000"/>
                  </a:schemeClr>
                </a:solidFill>
                <a:latin typeface="Arial" panose="020B0604020202090204" pitchFamily="34" charset="0"/>
              </a:defRPr>
            </a:lvl1pPr>
          </a:lstStyle>
          <a:p>
            <a:endParaRPr lang="zh-CN" altLang="en-US" dirty="0"/>
          </a:p>
        </p:txBody>
      </p:sp>
      <p:sp>
        <p:nvSpPr>
          <p:cNvPr id="9871" name="灯片编号占位符 9870"/>
          <p:cNvSpPr>
            <a:spLocks noGrp="1"/>
          </p:cNvSpPr>
          <p:nvPr>
            <p:ph type="sldNum" sz="quarter" idx="14"/>
            <p:custDataLst>
              <p:tags r:id="rId15"/>
            </p:custDataLst>
          </p:nvPr>
        </p:nvSpPr>
        <p:spPr/>
        <p:txBody>
          <a:bodyPr wrap="square">
            <a:normAutofit/>
          </a:bodyPr>
          <a:lstStyle>
            <a:lvl1pPr>
              <a:defRPr baseline="0">
                <a:solidFill>
                  <a:schemeClr val="tx1">
                    <a:lumMod val="85000"/>
                    <a:lumOff val="15000"/>
                  </a:schemeClr>
                </a:solidFill>
                <a:latin typeface="Arial" panose="020B0604020202090204" pitchFamily="34" charset="0"/>
              </a:defRPr>
            </a:lvl1pPr>
          </a:lstStyle>
          <a:p>
            <a:fld id="{49AE70B2-8BF9-45C0-BB95-33D1B9D3A854}" type="slidenum">
              <a:rPr lang="zh-CN" altLang="en-US" smtClean="0"/>
            </a:fld>
            <a:endParaRPr lang="zh-CN" altLang="en-US" dirty="0"/>
          </a:p>
        </p:txBody>
      </p:sp>
      <p:sp>
        <p:nvSpPr>
          <p:cNvPr id="32" name="KSO_TEMPLATE" hidden="1"/>
          <p:cNvSpPr/>
          <p:nvPr>
            <p:custDataLst>
              <p:tags r:id="rId1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881" name="图片 9880"/>
          <p:cNvPicPr>
            <a:picLocks noChangeAspect="1"/>
          </p:cNvPicPr>
          <p:nvPr>
            <p:custDataLst>
              <p:tags r:id="rId17"/>
            </p:custDataLst>
          </p:nvPr>
        </p:nvPicPr>
        <p:blipFill>
          <a:blip r:embed="rId18" cstate="email"/>
          <a:stretch>
            <a:fillRect/>
          </a:stretch>
        </p:blipFill>
        <p:spPr>
          <a:xfrm>
            <a:off x="4640949" y="191367"/>
            <a:ext cx="7401185" cy="596850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9" name="组合 8"/>
          <p:cNvGrpSpPr/>
          <p:nvPr>
            <p:custDataLst>
              <p:tags r:id="rId2"/>
            </p:custDataLst>
          </p:nvPr>
        </p:nvGrpSpPr>
        <p:grpSpPr>
          <a:xfrm>
            <a:off x="0" y="0"/>
            <a:ext cx="12164914" cy="6792110"/>
            <a:chOff x="0" y="0"/>
            <a:chExt cx="12164914" cy="6792110"/>
          </a:xfrm>
        </p:grpSpPr>
        <p:pic>
          <p:nvPicPr>
            <p:cNvPr id="11" name="图片 10"/>
            <p:cNvPicPr>
              <a:picLocks noChangeAspect="1"/>
            </p:cNvPicPr>
            <p:nvPr userDrawn="1">
              <p:custDataLst>
                <p:tags r:id="rId3"/>
              </p:custDataLst>
            </p:nvPr>
          </p:nvPicPr>
          <p:blipFill>
            <a:blip r:embed="rId4" cstate="email"/>
            <a:stretch>
              <a:fillRect/>
            </a:stretch>
          </p:blipFill>
          <p:spPr>
            <a:xfrm>
              <a:off x="10879323" y="5907555"/>
              <a:ext cx="1285591" cy="884555"/>
            </a:xfrm>
            <a:prstGeom prst="rect">
              <a:avLst/>
            </a:prstGeom>
          </p:spPr>
        </p:pic>
        <p:grpSp>
          <p:nvGrpSpPr>
            <p:cNvPr id="12" name="组合 11"/>
            <p:cNvGrpSpPr/>
            <p:nvPr userDrawn="1"/>
          </p:nvGrpSpPr>
          <p:grpSpPr>
            <a:xfrm rot="5400000" flipH="1">
              <a:off x="156223" y="-156223"/>
              <a:ext cx="749300" cy="1061745"/>
              <a:chOff x="9465923" y="2995199"/>
              <a:chExt cx="2726076" cy="3862799"/>
            </a:xfrm>
          </p:grpSpPr>
          <p:sp>
            <p:nvSpPr>
              <p:cNvPr id="13"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14"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标题 1"/>
          <p:cNvSpPr>
            <a:spLocks noGrp="1"/>
          </p:cNvSpPr>
          <p:nvPr>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8"/>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9"/>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6" name="灯片编号占位符 5"/>
          <p:cNvSpPr>
            <a:spLocks noGrp="1"/>
          </p:cNvSpPr>
          <p:nvPr>
            <p:ph type="sldNum" sz="quarter" idx="12"/>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10" name="KSO_TEMPLATE" hidden="1"/>
          <p:cNvSpPr/>
          <p:nvPr>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solidFill>
          <a:schemeClr val="bg2"/>
        </a:solidFill>
        <a:effectLst/>
      </p:bgPr>
    </p:bg>
    <p:spTree>
      <p:nvGrpSpPr>
        <p:cNvPr id="1" name=""/>
        <p:cNvGrpSpPr/>
        <p:nvPr/>
      </p:nvGrpSpPr>
      <p:grpSpPr>
        <a:xfrm>
          <a:off x="0" y="0"/>
          <a:ext cx="0" cy="0"/>
          <a:chOff x="0" y="0"/>
          <a:chExt cx="0" cy="0"/>
        </a:xfrm>
      </p:grpSpPr>
      <p:sp>
        <p:nvSpPr>
          <p:cNvPr id="20" name="标题 1"/>
          <p:cNvSpPr>
            <a:spLocks noGrp="1"/>
          </p:cNvSpPr>
          <p:nvPr>
            <p:ph type="title" hasCustomPrompt="1"/>
            <p:custDataLst>
              <p:tags r:id="rId2"/>
            </p:custDataLst>
          </p:nvPr>
        </p:nvSpPr>
        <p:spPr>
          <a:xfrm>
            <a:off x="714641" y="2959100"/>
            <a:ext cx="5114252" cy="966198"/>
          </a:xfrm>
        </p:spPr>
        <p:txBody>
          <a:bodyPr lIns="90000" tIns="46800" rIns="90000" bIns="0" anchor="b">
            <a:normAutofit/>
          </a:bodyPr>
          <a:lstStyle>
            <a:lvl1pPr algn="l">
              <a:defRPr sz="4400" b="1" baseline="0">
                <a:solidFill>
                  <a:schemeClr val="tx1">
                    <a:lumMod val="85000"/>
                    <a:lumOff val="15000"/>
                  </a:schemeClr>
                </a:solidFill>
                <a:latin typeface="Arial" panose="020B060402020209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21" name="文本占位符 2"/>
          <p:cNvSpPr>
            <a:spLocks noGrp="1"/>
          </p:cNvSpPr>
          <p:nvPr>
            <p:ph type="body" idx="1"/>
            <p:custDataLst>
              <p:tags r:id="rId3"/>
            </p:custDataLst>
          </p:nvPr>
        </p:nvSpPr>
        <p:spPr>
          <a:xfrm>
            <a:off x="714641" y="4001565"/>
            <a:ext cx="5114252" cy="581480"/>
          </a:xfrm>
        </p:spPr>
        <p:txBody>
          <a:bodyPr lIns="90000" tIns="0" rIns="90000" bIns="46800" anchor="t">
            <a:noAutofit/>
          </a:bodyPr>
          <a:lstStyle>
            <a:lvl1pPr marL="0" indent="0" algn="l">
              <a:lnSpc>
                <a:spcPct val="100000"/>
              </a:lnSpc>
              <a:buNone/>
              <a:defRPr sz="2400" baseline="0">
                <a:solidFill>
                  <a:schemeClr val="tx1">
                    <a:lumMod val="85000"/>
                    <a:lumOff val="15000"/>
                  </a:schemeClr>
                </a:solidFill>
                <a:latin typeface="Arial" panose="020B0604020202090204" pitchFamily="34" charset="0"/>
                <a:ea typeface="微软雅黑" charset="-122"/>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en-US" dirty="0"/>
          </a:p>
        </p:txBody>
      </p:sp>
      <p:pic>
        <p:nvPicPr>
          <p:cNvPr id="4" name="图片 3"/>
          <p:cNvPicPr>
            <a:picLocks noChangeAspect="1"/>
          </p:cNvPicPr>
          <p:nvPr>
            <p:custDataLst>
              <p:tags r:id="rId4"/>
            </p:custDataLst>
          </p:nvPr>
        </p:nvPicPr>
        <p:blipFill>
          <a:blip r:embed="rId5" cstate="email"/>
          <a:stretch>
            <a:fillRect/>
          </a:stretch>
        </p:blipFill>
        <p:spPr>
          <a:xfrm>
            <a:off x="6094883" y="2468263"/>
            <a:ext cx="5114252" cy="3518880"/>
          </a:xfrm>
          <a:prstGeom prst="rect">
            <a:avLst/>
          </a:prstGeom>
        </p:spPr>
      </p:pic>
      <p:sp>
        <p:nvSpPr>
          <p:cNvPr id="2" name="日期占位符 1"/>
          <p:cNvSpPr>
            <a:spLocks noGrp="1"/>
          </p:cNvSpPr>
          <p:nvPr>
            <p:ph type="dt" sz="half" idx="10"/>
            <p:custDataLst>
              <p:tags r:id="rId6"/>
            </p:custDataLst>
          </p:nvPr>
        </p:nvSpPr>
        <p:spPr/>
        <p:txBody>
          <a:bodyPr/>
          <a:lstStyle>
            <a:lvl1pPr>
              <a:defRPr baseline="0">
                <a:solidFill>
                  <a:schemeClr val="tx1">
                    <a:lumMod val="85000"/>
                    <a:lumOff val="15000"/>
                  </a:schemeClr>
                </a:solidFill>
                <a:latin typeface="Arial" panose="020B0604020202090204" pitchFamily="34" charset="0"/>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7"/>
            </p:custDataLst>
          </p:nvPr>
        </p:nvSpPr>
        <p:spPr/>
        <p:txBody>
          <a:bodyPr/>
          <a:lstStyle>
            <a:lvl1pPr>
              <a:defRPr baseline="0">
                <a:solidFill>
                  <a:schemeClr val="tx1">
                    <a:lumMod val="85000"/>
                    <a:lumOff val="15000"/>
                  </a:schemeClr>
                </a:solidFill>
                <a:latin typeface="Arial" panose="020B0604020202090204" pitchFamily="34" charset="0"/>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baseline="0">
                <a:solidFill>
                  <a:schemeClr val="tx1">
                    <a:lumMod val="85000"/>
                    <a:lumOff val="15000"/>
                  </a:schemeClr>
                </a:solidFill>
                <a:latin typeface="Arial" panose="020B0604020202090204" pitchFamily="34" charset="0"/>
              </a:defRPr>
            </a:lvl1pPr>
          </a:lstStyle>
          <a:p>
            <a:fld id="{49AE70B2-8BF9-45C0-BB95-33D1B9D3A854}" type="slidenum">
              <a:rPr lang="zh-CN" altLang="en-US" smtClean="0"/>
            </a:fld>
            <a:endParaRPr lang="zh-CN" altLang="en-US" dirty="0"/>
          </a:p>
        </p:txBody>
      </p:sp>
      <p:sp>
        <p:nvSpPr>
          <p:cNvPr id="6" name="KSO_TEMPLATE" hidden="1"/>
          <p:cNvSpPr/>
          <p:nvPr>
            <p:custDataLst>
              <p:tags r:id="rId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10" name="组合 9"/>
          <p:cNvGrpSpPr/>
          <p:nvPr>
            <p:custDataLst>
              <p:tags r:id="rId2"/>
            </p:custDataLst>
          </p:nvPr>
        </p:nvGrpSpPr>
        <p:grpSpPr>
          <a:xfrm>
            <a:off x="0" y="0"/>
            <a:ext cx="12164914" cy="6792110"/>
            <a:chOff x="0" y="0"/>
            <a:chExt cx="12164914" cy="6792110"/>
          </a:xfrm>
        </p:grpSpPr>
        <p:pic>
          <p:nvPicPr>
            <p:cNvPr id="11" name="图片 10"/>
            <p:cNvPicPr>
              <a:picLocks noChangeAspect="1"/>
            </p:cNvPicPr>
            <p:nvPr userDrawn="1">
              <p:custDataLst>
                <p:tags r:id="rId3"/>
              </p:custDataLst>
            </p:nvPr>
          </p:nvPicPr>
          <p:blipFill>
            <a:blip r:embed="rId4" cstate="email"/>
            <a:stretch>
              <a:fillRect/>
            </a:stretch>
          </p:blipFill>
          <p:spPr>
            <a:xfrm>
              <a:off x="10879323" y="5907555"/>
              <a:ext cx="1285591" cy="884555"/>
            </a:xfrm>
            <a:prstGeom prst="rect">
              <a:avLst/>
            </a:prstGeom>
          </p:spPr>
        </p:pic>
        <p:grpSp>
          <p:nvGrpSpPr>
            <p:cNvPr id="12" name="组合 11"/>
            <p:cNvGrpSpPr/>
            <p:nvPr userDrawn="1"/>
          </p:nvGrpSpPr>
          <p:grpSpPr>
            <a:xfrm rot="5400000" flipH="1">
              <a:off x="156223" y="-156223"/>
              <a:ext cx="749300" cy="1061745"/>
              <a:chOff x="9465923" y="2995199"/>
              <a:chExt cx="2726076" cy="3862799"/>
            </a:xfrm>
          </p:grpSpPr>
          <p:sp>
            <p:nvSpPr>
              <p:cNvPr id="13"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14"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标题 1"/>
          <p:cNvSpPr>
            <a:spLocks noGrp="1"/>
          </p:cNvSpPr>
          <p:nvPr>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8"/>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9"/>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90204" pitchFamily="34" charset="0"/>
                <a:ea typeface="微软雅黑" charset="-122"/>
              </a:defRPr>
            </a:lvl1pPr>
            <a:lvl2pPr>
              <a:defRPr sz="1600" baseline="0">
                <a:solidFill>
                  <a:schemeClr val="tx1">
                    <a:lumMod val="85000"/>
                    <a:lumOff val="15000"/>
                  </a:schemeClr>
                </a:solidFill>
                <a:latin typeface="Arial" panose="020B0604020202090204" pitchFamily="34" charset="0"/>
                <a:ea typeface="微软雅黑" charset="-122"/>
              </a:defRPr>
            </a:lvl2pPr>
            <a:lvl3pPr>
              <a:defRPr sz="1600" baseline="0">
                <a:solidFill>
                  <a:schemeClr val="tx1">
                    <a:lumMod val="85000"/>
                    <a:lumOff val="15000"/>
                  </a:schemeClr>
                </a:solidFill>
                <a:latin typeface="Arial" panose="020B0604020202090204" pitchFamily="34" charset="0"/>
                <a:ea typeface="微软雅黑" charset="-122"/>
              </a:defRPr>
            </a:lvl3pPr>
            <a:lvl4pPr>
              <a:defRPr sz="1600" baseline="0">
                <a:solidFill>
                  <a:schemeClr val="tx1">
                    <a:lumMod val="85000"/>
                    <a:lumOff val="15000"/>
                  </a:schemeClr>
                </a:solidFill>
                <a:latin typeface="Arial" panose="020B0604020202090204" pitchFamily="34" charset="0"/>
                <a:ea typeface="微软雅黑" charset="-122"/>
              </a:defRPr>
            </a:lvl4pPr>
            <a:lvl5pPr>
              <a:defRPr sz="1600"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7" name="灯片编号占位符 6"/>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8"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12" name="组合 11"/>
          <p:cNvGrpSpPr/>
          <p:nvPr>
            <p:custDataLst>
              <p:tags r:id="rId2"/>
            </p:custDataLst>
          </p:nvPr>
        </p:nvGrpSpPr>
        <p:grpSpPr>
          <a:xfrm>
            <a:off x="0" y="0"/>
            <a:ext cx="12164914" cy="6792110"/>
            <a:chOff x="0" y="0"/>
            <a:chExt cx="12164914" cy="6792110"/>
          </a:xfrm>
        </p:grpSpPr>
        <p:pic>
          <p:nvPicPr>
            <p:cNvPr id="13" name="图片 12"/>
            <p:cNvPicPr>
              <a:picLocks noChangeAspect="1"/>
            </p:cNvPicPr>
            <p:nvPr userDrawn="1">
              <p:custDataLst>
                <p:tags r:id="rId3"/>
              </p:custDataLst>
            </p:nvPr>
          </p:nvPicPr>
          <p:blipFill>
            <a:blip r:embed="rId4" cstate="email"/>
            <a:stretch>
              <a:fillRect/>
            </a:stretch>
          </p:blipFill>
          <p:spPr>
            <a:xfrm>
              <a:off x="10879323" y="5907555"/>
              <a:ext cx="1285591" cy="884555"/>
            </a:xfrm>
            <a:prstGeom prst="rect">
              <a:avLst/>
            </a:prstGeom>
          </p:spPr>
        </p:pic>
        <p:grpSp>
          <p:nvGrpSpPr>
            <p:cNvPr id="14" name="组合 13"/>
            <p:cNvGrpSpPr/>
            <p:nvPr userDrawn="1"/>
          </p:nvGrpSpPr>
          <p:grpSpPr>
            <a:xfrm rot="5400000" flipH="1">
              <a:off x="156223" y="-156223"/>
              <a:ext cx="749300" cy="1061745"/>
              <a:chOff x="9465923" y="2995199"/>
              <a:chExt cx="2726076" cy="3862799"/>
            </a:xfrm>
          </p:grpSpPr>
          <p:sp>
            <p:nvSpPr>
              <p:cNvPr id="15"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16"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标题 1"/>
          <p:cNvSpPr>
            <a:spLocks noGrp="1"/>
          </p:cNvSpPr>
          <p:nvPr>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8"/>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90204" pitchFamily="34" charset="0"/>
                <a:ea typeface="微软雅黑"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9"/>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0"/>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9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1"/>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3"/>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9" name="灯片编号占位符 8"/>
          <p:cNvSpPr>
            <a:spLocks noGrp="1"/>
          </p:cNvSpPr>
          <p:nvPr>
            <p:ph type="sldNum" sz="quarter" idx="12"/>
            <p:custDataLst>
              <p:tags r:id="rId14"/>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10" name="KSO_TEMPLATE" hidden="1"/>
          <p:cNvSpPr/>
          <p:nvPr>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2"/>
        </a:solidFill>
        <a:effectLst/>
      </p:bgPr>
    </p:bg>
    <p:spTree>
      <p:nvGrpSpPr>
        <p:cNvPr id="1" name=""/>
        <p:cNvGrpSpPr/>
        <p:nvPr/>
      </p:nvGrpSpPr>
      <p:grpSpPr>
        <a:xfrm>
          <a:off x="0" y="0"/>
          <a:ext cx="0" cy="0"/>
          <a:chOff x="0" y="0"/>
          <a:chExt cx="0" cy="0"/>
        </a:xfrm>
      </p:grpSpPr>
      <p:sp>
        <p:nvSpPr>
          <p:cNvPr id="15" name="Freeform 5"/>
          <p:cNvSpPr/>
          <p:nvPr>
            <p:custDataLst>
              <p:tags r:id="rId2"/>
            </p:custDataLst>
          </p:nvPr>
        </p:nvSpPr>
        <p:spPr bwMode="auto">
          <a:xfrm rot="16200000">
            <a:off x="-1009065" y="1009067"/>
            <a:ext cx="6857997" cy="4839864"/>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16" name="Freeform 6"/>
          <p:cNvSpPr/>
          <p:nvPr>
            <p:custDataLst>
              <p:tags r:id="rId3"/>
            </p:custDataLst>
          </p:nvPr>
        </p:nvSpPr>
        <p:spPr bwMode="auto">
          <a:xfrm rot="16200000">
            <a:off x="-453012" y="453014"/>
            <a:ext cx="5714186" cy="4808159"/>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3" name="日期占位符 2"/>
          <p:cNvSpPr>
            <a:spLocks noGrp="1"/>
          </p:cNvSpPr>
          <p:nvPr>
            <p:ph type="dt" sz="half" idx="10"/>
            <p:custDataLst>
              <p:tags r:id="rId4"/>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5" name="灯片编号占位符 4"/>
          <p:cNvSpPr>
            <a:spLocks noGrp="1"/>
          </p:cNvSpPr>
          <p:nvPr>
            <p:ph type="sldNum" sz="quarter" idx="12"/>
            <p:custDataLst>
              <p:tags r:id="rId6"/>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6" name="KSO_TEMPLATE" hidden="1"/>
          <p:cNvSpPr/>
          <p:nvPr>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8"/>
            </p:custDataLst>
          </p:nvPr>
        </p:nvSpPr>
        <p:spPr/>
        <p:txBody>
          <a:bodyPr>
            <a:normAutofit/>
          </a:bodyPr>
          <a:lstStyle>
            <a:lvl1pPr>
              <a:defRPr baseline="0">
                <a:solidFill>
                  <a:schemeClr val="tx1">
                    <a:lumMod val="85000"/>
                    <a:lumOff val="15000"/>
                  </a:schemeClr>
                </a:solidFill>
                <a:latin typeface="Arial" panose="020B0604020202090204" pitchFamily="34" charset="0"/>
              </a:defRPr>
            </a:lvl1pPr>
          </a:lstStyle>
          <a:p>
            <a:r>
              <a:rPr lang="zh-CN" altLang="en-US"/>
              <a:t>单击此处编辑母版标题样式</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5" name="KSO_TEMPLATE" hidden="1"/>
          <p:cNvSpPr/>
          <p:nvPr>
            <p:custDataLst>
              <p:tags r:id="rId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36" name="组合 35"/>
          <p:cNvGrpSpPr/>
          <p:nvPr>
            <p:custDataLst>
              <p:tags r:id="rId2"/>
            </p:custDataLst>
          </p:nvPr>
        </p:nvGrpSpPr>
        <p:grpSpPr>
          <a:xfrm>
            <a:off x="0" y="0"/>
            <a:ext cx="12164914" cy="6792110"/>
            <a:chOff x="0" y="0"/>
            <a:chExt cx="12164914" cy="6792110"/>
          </a:xfrm>
        </p:grpSpPr>
        <p:pic>
          <p:nvPicPr>
            <p:cNvPr id="37" name="图片 36"/>
            <p:cNvPicPr>
              <a:picLocks noChangeAspect="1"/>
            </p:cNvPicPr>
            <p:nvPr userDrawn="1">
              <p:custDataLst>
                <p:tags r:id="rId3"/>
              </p:custDataLst>
            </p:nvPr>
          </p:nvPicPr>
          <p:blipFill>
            <a:blip r:embed="rId4" cstate="email"/>
            <a:stretch>
              <a:fillRect/>
            </a:stretch>
          </p:blipFill>
          <p:spPr>
            <a:xfrm>
              <a:off x="10879323" y="5907555"/>
              <a:ext cx="1285591" cy="884555"/>
            </a:xfrm>
            <a:prstGeom prst="rect">
              <a:avLst/>
            </a:prstGeom>
          </p:spPr>
        </p:pic>
        <p:grpSp>
          <p:nvGrpSpPr>
            <p:cNvPr id="38" name="组合 37"/>
            <p:cNvGrpSpPr/>
            <p:nvPr userDrawn="1"/>
          </p:nvGrpSpPr>
          <p:grpSpPr>
            <a:xfrm rot="5400000" flipH="1">
              <a:off x="156223" y="-156223"/>
              <a:ext cx="749300" cy="1061745"/>
              <a:chOff x="9465923" y="2995199"/>
              <a:chExt cx="2726076" cy="3862799"/>
            </a:xfrm>
          </p:grpSpPr>
          <p:sp>
            <p:nvSpPr>
              <p:cNvPr id="39"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40"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标题 1"/>
          <p:cNvSpPr>
            <a:spLocks noGrp="1"/>
          </p:cNvSpPr>
          <p:nvPr>
            <p:ph type="title"/>
            <p:custDataLst>
              <p:tags r:id="rId7"/>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8"/>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9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9"/>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90204" pitchFamily="34" charset="0"/>
                <a:ea typeface="微软雅黑" charset="-122"/>
                <a:cs typeface="+mn-cs"/>
                <a:sym typeface="+mn-ea"/>
              </a:defRPr>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7" name="灯片编号占位符 6"/>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FABC47A4-756D-490B-A52F-7D9E2C9FC05F}" type="slidenum">
              <a:rPr lang="zh-CN" altLang="en-US" smtClean="0"/>
            </a:fld>
            <a:endParaRPr lang="zh-CN" altLang="en-US"/>
          </a:p>
        </p:txBody>
      </p:sp>
      <p:sp>
        <p:nvSpPr>
          <p:cNvPr id="8"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chOff x="0" y="0"/>
          <a:chExt cx="0" cy="0"/>
        </a:xfrm>
      </p:grpSpPr>
      <p:grpSp>
        <p:nvGrpSpPr>
          <p:cNvPr id="49" name="组合 48"/>
          <p:cNvGrpSpPr/>
          <p:nvPr>
            <p:custDataLst>
              <p:tags r:id="rId2"/>
            </p:custDataLst>
          </p:nvPr>
        </p:nvGrpSpPr>
        <p:grpSpPr>
          <a:xfrm>
            <a:off x="0" y="1"/>
            <a:ext cx="12247696" cy="6610215"/>
            <a:chOff x="0" y="1"/>
            <a:chExt cx="12247696" cy="6610215"/>
          </a:xfrm>
        </p:grpSpPr>
        <p:sp>
          <p:nvSpPr>
            <p:cNvPr id="50" name="矩形 49"/>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90204" pitchFamily="34" charset="0"/>
                <a:ea typeface="微软雅黑" charset="-122"/>
              </a:endParaRPr>
            </a:p>
          </p:txBody>
        </p:sp>
        <p:pic>
          <p:nvPicPr>
            <p:cNvPr id="51" name="图片 50"/>
            <p:cNvPicPr>
              <a:picLocks noChangeAspect="1"/>
            </p:cNvPicPr>
            <p:nvPr userDrawn="1">
              <p:custDataLst>
                <p:tags r:id="rId4"/>
              </p:custDataLst>
            </p:nvPr>
          </p:nvPicPr>
          <p:blipFill>
            <a:blip r:embed="rId5" cstate="email"/>
            <a:stretch>
              <a:fillRect/>
            </a:stretch>
          </p:blipFill>
          <p:spPr>
            <a:xfrm>
              <a:off x="10962105" y="5725661"/>
              <a:ext cx="1285591" cy="884555"/>
            </a:xfrm>
            <a:prstGeom prst="rect">
              <a:avLst/>
            </a:prstGeom>
          </p:spPr>
        </p:pic>
        <p:grpSp>
          <p:nvGrpSpPr>
            <p:cNvPr id="52" name="组合 51"/>
            <p:cNvGrpSpPr/>
            <p:nvPr userDrawn="1"/>
          </p:nvGrpSpPr>
          <p:grpSpPr>
            <a:xfrm rot="5400000" flipH="1">
              <a:off x="260111" y="-260110"/>
              <a:ext cx="1247586" cy="1767807"/>
              <a:chOff x="9465923" y="2995199"/>
              <a:chExt cx="2726076" cy="3862799"/>
            </a:xfrm>
          </p:grpSpPr>
          <p:sp>
            <p:nvSpPr>
              <p:cNvPr id="53" name="Freeform 5"/>
              <p:cNvSpPr/>
              <p:nvPr userDrawn="1">
                <p:custDataLst>
                  <p:tags r:id="rId6"/>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54" name="Freeform 6"/>
              <p:cNvSpPr/>
              <p:nvPr userDrawn="1">
                <p:custDataLst>
                  <p:tags r:id="rId7"/>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2" name="竖排标题 1"/>
          <p:cNvSpPr>
            <a:spLocks noGrp="1"/>
          </p:cNvSpPr>
          <p:nvPr>
            <p:ph type="title" orient="vert"/>
            <p:custDataLst>
              <p:tags r:id="rId8"/>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90204" pitchFamily="34" charset="0"/>
                <a:ea typeface="微软雅黑" charset="-122"/>
                <a:cs typeface="+mj-cs"/>
                <a:sym typeface="+mn-ea"/>
              </a:defRPr>
            </a:lvl1pPr>
          </a:lstStyle>
          <a:p>
            <a:pPr lvl="0"/>
            <a:r>
              <a:rPr dirty="0">
                <a:sym typeface="+mn-ea"/>
              </a:rPr>
              <a:t>单击此处编辑母版标题样式</a:t>
            </a:r>
            <a:endParaRPr dirty="0">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1pPr>
            <a:lvl2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2pPr>
            <a:lvl3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3pPr>
            <a:lvl4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4pPr>
            <a:lvl5pPr indent="0" eaLnBrk="1" fontAlgn="auto" latinLnBrk="0" hangingPunct="1">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7"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tx2"/>
        </a:solidFill>
        <a:effectLst/>
      </p:bgPr>
    </p:bg>
    <p:spTree>
      <p:nvGrpSpPr>
        <p:cNvPr id="1" name=""/>
        <p:cNvGrpSpPr/>
        <p:nvPr/>
      </p:nvGrpSpPr>
      <p:grpSpPr>
        <a:xfrm>
          <a:off x="0" y="0"/>
          <a:ext cx="0" cy="0"/>
          <a:chOff x="0" y="0"/>
          <a:chExt cx="0" cy="0"/>
        </a:xfrm>
      </p:grpSpPr>
      <p:grpSp>
        <p:nvGrpSpPr>
          <p:cNvPr id="109" name="组合 108"/>
          <p:cNvGrpSpPr/>
          <p:nvPr>
            <p:custDataLst>
              <p:tags r:id="rId2"/>
            </p:custDataLst>
          </p:nvPr>
        </p:nvGrpSpPr>
        <p:grpSpPr>
          <a:xfrm>
            <a:off x="0" y="1"/>
            <a:ext cx="12247696" cy="6610215"/>
            <a:chOff x="0" y="1"/>
            <a:chExt cx="12247696" cy="6610215"/>
          </a:xfrm>
        </p:grpSpPr>
        <p:sp>
          <p:nvSpPr>
            <p:cNvPr id="110" name="矩形 109"/>
            <p:cNvSpPr/>
            <p:nvPr userDrawn="1">
              <p:custDataLst>
                <p:tags r:id="rId3"/>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90204" pitchFamily="34" charset="0"/>
                <a:ea typeface="微软雅黑" charset="-122"/>
              </a:endParaRPr>
            </a:p>
          </p:txBody>
        </p:sp>
        <p:pic>
          <p:nvPicPr>
            <p:cNvPr id="111" name="图片 110"/>
            <p:cNvPicPr>
              <a:picLocks noChangeAspect="1"/>
            </p:cNvPicPr>
            <p:nvPr userDrawn="1">
              <p:custDataLst>
                <p:tags r:id="rId4"/>
              </p:custDataLst>
            </p:nvPr>
          </p:nvPicPr>
          <p:blipFill>
            <a:blip r:embed="rId5" cstate="email"/>
            <a:stretch>
              <a:fillRect/>
            </a:stretch>
          </p:blipFill>
          <p:spPr>
            <a:xfrm>
              <a:off x="10962105" y="5725661"/>
              <a:ext cx="1285591" cy="884555"/>
            </a:xfrm>
            <a:prstGeom prst="rect">
              <a:avLst/>
            </a:prstGeom>
          </p:spPr>
        </p:pic>
        <p:grpSp>
          <p:nvGrpSpPr>
            <p:cNvPr id="112" name="组合 111"/>
            <p:cNvGrpSpPr/>
            <p:nvPr userDrawn="1"/>
          </p:nvGrpSpPr>
          <p:grpSpPr>
            <a:xfrm rot="5400000" flipH="1">
              <a:off x="260111" y="-260110"/>
              <a:ext cx="1247586" cy="1767807"/>
              <a:chOff x="9465923" y="2995199"/>
              <a:chExt cx="2726076" cy="3862799"/>
            </a:xfrm>
          </p:grpSpPr>
          <p:sp>
            <p:nvSpPr>
              <p:cNvPr id="113" name="Freeform 5"/>
              <p:cNvSpPr/>
              <p:nvPr userDrawn="1">
                <p:custDataLst>
                  <p:tags r:id="rId6"/>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114" name="Freeform 6"/>
              <p:cNvSpPr/>
              <p:nvPr userDrawn="1">
                <p:custDataLst>
                  <p:tags r:id="rId7"/>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grpSp>
      <p:sp>
        <p:nvSpPr>
          <p:cNvPr id="3" name="日期占位符 2"/>
          <p:cNvSpPr>
            <a:spLocks noGrp="1"/>
          </p:cNvSpPr>
          <p:nvPr>
            <p:ph type="dt" sz="half" idx="10"/>
            <p:custDataLst>
              <p:tags r:id="rId8"/>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 name="KSO_TEMPLATE" hidden="1"/>
          <p:cNvSpPr/>
          <p:nvPr>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7" name="Freeform 5"/>
          <p:cNvSpPr/>
          <p:nvPr>
            <p:custDataLst>
              <p:tags r:id="rId2"/>
            </p:custDataLst>
          </p:nvPr>
        </p:nvSpPr>
        <p:spPr bwMode="auto">
          <a:xfrm>
            <a:off x="4041156" y="1588"/>
            <a:ext cx="8150844" cy="5752259"/>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a:solidFill>
                <a:schemeClr val="tx1">
                  <a:lumMod val="85000"/>
                  <a:lumOff val="15000"/>
                </a:schemeClr>
              </a:solidFill>
              <a:latin typeface="Arial" panose="020B0604020202090204" pitchFamily="34" charset="0"/>
            </a:endParaRPr>
          </a:p>
        </p:txBody>
      </p:sp>
      <p:sp>
        <p:nvSpPr>
          <p:cNvPr id="8" name="Freeform 6"/>
          <p:cNvSpPr/>
          <p:nvPr>
            <p:custDataLst>
              <p:tags r:id="rId3"/>
            </p:custDataLst>
          </p:nvPr>
        </p:nvSpPr>
        <p:spPr bwMode="auto">
          <a:xfrm>
            <a:off x="5400595" y="1588"/>
            <a:ext cx="6791405" cy="5714577"/>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p:spPr>
        <p:txBody>
          <a:bodyPr vert="horz" wrap="square" lIns="91440" tIns="45720" rIns="91440" bIns="45720" numCol="1" anchor="t" anchorCtr="0" compatLnSpc="1"/>
          <a:lstStyle/>
          <a:p>
            <a:endParaRPr lang="zh-CN" altLang="en-US" baseline="0">
              <a:solidFill>
                <a:schemeClr val="tx1">
                  <a:lumMod val="85000"/>
                  <a:lumOff val="15000"/>
                </a:schemeClr>
              </a:solidFill>
              <a:latin typeface="Arial" panose="020B0604020202090204" pitchFamily="34" charset="0"/>
            </a:endParaRPr>
          </a:p>
        </p:txBody>
      </p:sp>
      <p:sp>
        <p:nvSpPr>
          <p:cNvPr id="13" name="标题 1"/>
          <p:cNvSpPr>
            <a:spLocks noGrp="1"/>
          </p:cNvSpPr>
          <p:nvPr>
            <p:ph type="ctrTitle" hasCustomPrompt="1"/>
            <p:custDataLst>
              <p:tags r:id="rId4"/>
            </p:custDataLst>
          </p:nvPr>
        </p:nvSpPr>
        <p:spPr>
          <a:xfrm>
            <a:off x="321663" y="2419278"/>
            <a:ext cx="5426076" cy="2158229"/>
          </a:xfrm>
        </p:spPr>
        <p:txBody>
          <a:bodyPr lIns="90000" tIns="46800" rIns="90000" bIns="46800" anchor="ctr">
            <a:normAutofit/>
          </a:bodyPr>
          <a:lstStyle>
            <a:lvl1pPr marL="0" indent="0" algn="l">
              <a:buFont typeface="Arial" panose="020B0604020202090204" pitchFamily="34" charset="0"/>
              <a:buNone/>
              <a:defRPr sz="9600" b="1" baseline="0">
                <a:solidFill>
                  <a:schemeClr val="tx1">
                    <a:lumMod val="85000"/>
                    <a:lumOff val="15000"/>
                  </a:schemeClr>
                </a:solidFill>
                <a:latin typeface="Arial" panose="020B0604020202090204" pitchFamily="34" charset="0"/>
                <a:ea typeface="汉仪旗黑-85S" panose="00020600040101010101" pitchFamily="18" charset="-122"/>
              </a:defRPr>
            </a:lvl1pPr>
          </a:lstStyle>
          <a:p>
            <a:r>
              <a:rPr lang="zh-CN" altLang="en-US" dirty="0"/>
              <a:t>编辑标题</a:t>
            </a:r>
            <a:endParaRPr lang="zh-CN" altLang="en-US" dirty="0"/>
          </a:p>
        </p:txBody>
      </p:sp>
      <p:pic>
        <p:nvPicPr>
          <p:cNvPr id="108" name="图片 107"/>
          <p:cNvPicPr>
            <a:picLocks noChangeAspect="1"/>
          </p:cNvPicPr>
          <p:nvPr>
            <p:custDataLst>
              <p:tags r:id="rId5"/>
            </p:custDataLst>
          </p:nvPr>
        </p:nvPicPr>
        <p:blipFill>
          <a:blip r:embed="rId6" cstate="email"/>
          <a:stretch>
            <a:fillRect/>
          </a:stretch>
        </p:blipFill>
        <p:spPr>
          <a:xfrm>
            <a:off x="6094883" y="2468263"/>
            <a:ext cx="5114252" cy="3518880"/>
          </a:xfrm>
          <a:prstGeom prst="rect">
            <a:avLst/>
          </a:prstGeom>
        </p:spPr>
      </p:pic>
      <p:sp>
        <p:nvSpPr>
          <p:cNvPr id="2" name="日期占位符 1"/>
          <p:cNvSpPr>
            <a:spLocks noGrp="1"/>
          </p:cNvSpPr>
          <p:nvPr>
            <p:ph type="dt" sz="half" idx="10"/>
            <p:custDataLst>
              <p:tags r:id="rId7"/>
            </p:custDataLst>
          </p:nvPr>
        </p:nvSpPr>
        <p:spPr/>
        <p:txBody>
          <a:bodyPr/>
          <a:lstStyle>
            <a:lvl1pPr>
              <a:defRPr baseline="0">
                <a:solidFill>
                  <a:schemeClr val="tx1">
                    <a:lumMod val="85000"/>
                    <a:lumOff val="15000"/>
                  </a:schemeClr>
                </a:solidFill>
                <a:latin typeface="Arial" panose="020B0604020202090204" pitchFamily="34" charset="0"/>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8"/>
            </p:custDataLst>
          </p:nvPr>
        </p:nvSpPr>
        <p:spPr/>
        <p:txBody>
          <a:bodyPr/>
          <a:lstStyle>
            <a:lvl1pPr>
              <a:defRPr baseline="0">
                <a:solidFill>
                  <a:schemeClr val="tx1">
                    <a:lumMod val="85000"/>
                    <a:lumOff val="15000"/>
                  </a:schemeClr>
                </a:solidFill>
                <a:latin typeface="Arial" panose="020B0604020202090204" pitchFamily="34" charset="0"/>
              </a:defRPr>
            </a:lvl1pPr>
          </a:lstStyle>
          <a:p>
            <a:endParaRPr lang="zh-CN" altLang="en-US" dirty="0"/>
          </a:p>
        </p:txBody>
      </p:sp>
      <p:sp>
        <p:nvSpPr>
          <p:cNvPr id="4" name="灯片编号占位符 3"/>
          <p:cNvSpPr>
            <a:spLocks noGrp="1"/>
          </p:cNvSpPr>
          <p:nvPr>
            <p:ph type="sldNum" sz="quarter" idx="12"/>
            <p:custDataLst>
              <p:tags r:id="rId9"/>
            </p:custDataLst>
          </p:nvPr>
        </p:nvSpPr>
        <p:spPr/>
        <p:txBody>
          <a:bodyPr/>
          <a:lstStyle>
            <a:lvl1pPr>
              <a:defRPr baseline="0">
                <a:solidFill>
                  <a:schemeClr val="tx1">
                    <a:lumMod val="85000"/>
                    <a:lumOff val="15000"/>
                  </a:schemeClr>
                </a:solidFill>
                <a:latin typeface="Arial" panose="020B0604020202090204" pitchFamily="34" charset="0"/>
              </a:defRPr>
            </a:lvl1pPr>
          </a:lstStyle>
          <a:p>
            <a:fld id="{49AE70B2-8BF9-45C0-BB95-33D1B9D3A854}" type="slidenum">
              <a:rPr lang="zh-CN" altLang="en-US" smtClean="0"/>
            </a:fld>
            <a:endParaRPr lang="zh-CN" altLang="en-US" dirty="0"/>
          </a:p>
        </p:txBody>
      </p:sp>
      <p:sp>
        <p:nvSpPr>
          <p:cNvPr id="5" name="KSO_TEMPLATE" hidden="1"/>
          <p:cNvSpPr/>
          <p:nvPr>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64" name="图片 63"/>
          <p:cNvPicPr>
            <a:picLocks noChangeAspect="1"/>
          </p:cNvPicPr>
          <p:nvPr>
            <p:custDataLst>
              <p:tags r:id="rId2"/>
            </p:custDataLst>
          </p:nvPr>
        </p:nvPicPr>
        <p:blipFill>
          <a:blip r:embed="rId3" cstate="email"/>
          <a:stretch>
            <a:fillRect/>
          </a:stretch>
        </p:blipFill>
        <p:spPr>
          <a:xfrm>
            <a:off x="10879455" y="5907405"/>
            <a:ext cx="1285875" cy="884555"/>
          </a:xfrm>
          <a:prstGeom prst="rect">
            <a:avLst/>
          </a:prstGeom>
        </p:spPr>
      </p:pic>
      <p:grpSp>
        <p:nvGrpSpPr>
          <p:cNvPr id="65" name="组合 64"/>
          <p:cNvGrpSpPr/>
          <p:nvPr>
            <p:custDataLst>
              <p:tags r:id="rId4"/>
            </p:custDataLst>
          </p:nvPr>
        </p:nvGrpSpPr>
        <p:grpSpPr>
          <a:xfrm rot="5400000" flipH="1">
            <a:off x="156210" y="-156210"/>
            <a:ext cx="749300" cy="1061720"/>
            <a:chOff x="9465923" y="2995199"/>
            <a:chExt cx="2726076" cy="3862799"/>
          </a:xfrm>
        </p:grpSpPr>
        <p:sp>
          <p:nvSpPr>
            <p:cNvPr id="66" name="Freeform 5"/>
            <p:cNvSpPr/>
            <p:nvPr userDrawn="1">
              <p:custDataLst>
                <p:tags r:id="rId5"/>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latin typeface="Arial" panose="020B0604020202090204" pitchFamily="34" charset="0"/>
              </a:endParaRPr>
            </a:p>
          </p:txBody>
        </p:sp>
        <p:sp>
          <p:nvSpPr>
            <p:cNvPr id="67" name="Freeform 6"/>
            <p:cNvSpPr/>
            <p:nvPr userDrawn="1">
              <p:custDataLst>
                <p:tags r:id="rId6"/>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latin typeface="Arial" panose="020B0604020202090204" pitchFamily="34" charset="0"/>
              </a:endParaRPr>
            </a:p>
          </p:txBody>
        </p:sp>
      </p:grpSp>
      <p:sp>
        <p:nvSpPr>
          <p:cNvPr id="2" name="标题 1"/>
          <p:cNvSpPr>
            <a:spLocks noGrp="1"/>
          </p:cNvSpPr>
          <p:nvPr>
            <p:ph type="title"/>
            <p:custDataLst>
              <p:tags r:id="rId7"/>
            </p:custDataLst>
          </p:nvPr>
        </p:nvSpPr>
        <p:spPr/>
        <p:txBody>
          <a:bodyPr>
            <a:normAutofit/>
          </a:bodyPr>
          <a:lstStyle>
            <a:lvl1pPr>
              <a:defRPr baseline="0">
                <a:latin typeface="Arial" panose="020B0604020202090204" pitchFamily="34" charset="0"/>
                <a:ea typeface="微软雅黑"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baseline="0">
                <a:latin typeface="Arial" panose="020B060402020209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baseline="0">
                <a:latin typeface="Arial" panose="020B0604020202090204" pitchFamily="34" charset="0"/>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baseline="0">
                <a:latin typeface="Arial" panose="020B0604020202090204" pitchFamily="34" charset="0"/>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8" name="矩形 17"/>
          <p:cNvSpPr/>
          <p:nvPr>
            <p:custDataLst>
              <p:tags r:id="rId2"/>
            </p:custDataLst>
          </p:nvPr>
        </p:nvSpPr>
        <p:spPr>
          <a:xfrm>
            <a:off x="292735" y="304165"/>
            <a:ext cx="11606530" cy="624967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solidFill>
                <a:schemeClr val="tx1">
                  <a:lumMod val="85000"/>
                  <a:lumOff val="15000"/>
                </a:schemeClr>
              </a:solidFill>
              <a:latin typeface="Arial" panose="020B0604020202090204" pitchFamily="34" charset="0"/>
              <a:ea typeface="微软雅黑" charset="-122"/>
            </a:endParaRPr>
          </a:p>
        </p:txBody>
      </p:sp>
      <p:pic>
        <p:nvPicPr>
          <p:cNvPr id="17" name="图片 16"/>
          <p:cNvPicPr>
            <a:picLocks noChangeAspect="1"/>
          </p:cNvPicPr>
          <p:nvPr>
            <p:custDataLst>
              <p:tags r:id="rId3"/>
            </p:custDataLst>
          </p:nvPr>
        </p:nvPicPr>
        <p:blipFill>
          <a:blip r:embed="rId4" cstate="email"/>
          <a:stretch>
            <a:fillRect/>
          </a:stretch>
        </p:blipFill>
        <p:spPr>
          <a:xfrm>
            <a:off x="10962005" y="5725795"/>
            <a:ext cx="1285875" cy="884555"/>
          </a:xfrm>
          <a:prstGeom prst="rect">
            <a:avLst/>
          </a:prstGeom>
        </p:spPr>
      </p:pic>
      <p:grpSp>
        <p:nvGrpSpPr>
          <p:cNvPr id="19" name="组合 18"/>
          <p:cNvGrpSpPr/>
          <p:nvPr>
            <p:custDataLst>
              <p:tags r:id="rId5"/>
            </p:custDataLst>
          </p:nvPr>
        </p:nvGrpSpPr>
        <p:grpSpPr>
          <a:xfrm rot="5400000" flipH="1">
            <a:off x="260350" y="-260350"/>
            <a:ext cx="1247775" cy="1767840"/>
            <a:chOff x="9465923" y="2995199"/>
            <a:chExt cx="2726076" cy="3862799"/>
          </a:xfrm>
        </p:grpSpPr>
        <p:sp>
          <p:nvSpPr>
            <p:cNvPr id="20" name="Freeform 5"/>
            <p:cNvSpPr/>
            <p:nvPr userDrawn="1">
              <p:custDataLst>
                <p:tags r:id="rId6"/>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sp>
          <p:nvSpPr>
            <p:cNvPr id="21" name="Freeform 6"/>
            <p:cNvSpPr/>
            <p:nvPr userDrawn="1">
              <p:custDataLst>
                <p:tags r:id="rId7"/>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aseline="0" dirty="0">
                <a:solidFill>
                  <a:schemeClr val="tx1">
                    <a:lumMod val="85000"/>
                    <a:lumOff val="15000"/>
                  </a:schemeClr>
                </a:solidFill>
                <a:latin typeface="Arial" panose="020B0604020202090204" pitchFamily="34" charset="0"/>
              </a:endParaRPr>
            </a:p>
          </p:txBody>
        </p:sp>
      </p:grpSp>
      <p:sp>
        <p:nvSpPr>
          <p:cNvPr id="2" name="标题 1"/>
          <p:cNvSpPr>
            <a:spLocks noGrp="1"/>
          </p:cNvSpPr>
          <p:nvPr>
            <p:ph type="title" hasCustomPrompt="1"/>
            <p:custDataLst>
              <p:tags r:id="rId8"/>
            </p:custDataLst>
          </p:nvPr>
        </p:nvSpPr>
        <p:spPr>
          <a:xfrm>
            <a:off x="1281600" y="1249200"/>
            <a:ext cx="9626400" cy="723600"/>
          </a:xfrm>
        </p:spPr>
        <p:txBody>
          <a:bodyPr anchor="ctr"/>
          <a:lstStyle>
            <a:lvl1pPr>
              <a:defRPr sz="3200" baseline="0">
                <a:solidFill>
                  <a:schemeClr val="tx1">
                    <a:lumMod val="85000"/>
                    <a:lumOff val="15000"/>
                  </a:schemeClr>
                </a:solidFill>
                <a:latin typeface="Arial" panose="020B0604020202090204" pitchFamily="34" charset="0"/>
                <a:ea typeface="微软雅黑"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9"/>
            </p:custDataLst>
          </p:nvPr>
        </p:nvSpPr>
        <p:spPr>
          <a:xfrm>
            <a:off x="1281113" y="2163600"/>
            <a:ext cx="9626600" cy="3445200"/>
          </a:xfrm>
        </p:spPr>
        <p:txBody>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0"/>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dirty="0"/>
          </a:p>
        </p:txBody>
      </p:sp>
      <p:sp>
        <p:nvSpPr>
          <p:cNvPr id="4" name="页脚占位符 3"/>
          <p:cNvSpPr>
            <a:spLocks noGrp="1"/>
          </p:cNvSpPr>
          <p:nvPr>
            <p:ph type="ftr" sz="quarter" idx="11"/>
            <p:custDataLst>
              <p:tags r:id="rId11"/>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grpSp>
        <p:nvGrpSpPr>
          <p:cNvPr id="21" name="组合 20"/>
          <p:cNvGrpSpPr/>
          <p:nvPr>
            <p:custDataLst>
              <p:tags r:id="rId2"/>
            </p:custDataLst>
          </p:nvPr>
        </p:nvGrpSpPr>
        <p:grpSpPr>
          <a:xfrm rot="16200000">
            <a:off x="10684303" y="-260110"/>
            <a:ext cx="1247586" cy="1767807"/>
            <a:chOff x="9465923" y="2995199"/>
            <a:chExt cx="2726076" cy="3862799"/>
          </a:xfrm>
        </p:grpSpPr>
        <p:sp>
          <p:nvSpPr>
            <p:cNvPr id="22" name="Freeform 5"/>
            <p:cNvSpPr/>
            <p:nvPr userDrawn="1">
              <p:custDataLst>
                <p:tags r:id="rId3"/>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23" name="Freeform 6"/>
            <p:cNvSpPr/>
            <p:nvPr userDrawn="1">
              <p:custDataLst>
                <p:tags r:id="rId4"/>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sp>
        <p:nvSpPr>
          <p:cNvPr id="8" name="矩形 7"/>
          <p:cNvSpPr/>
          <p:nvPr>
            <p:custDataLst>
              <p:tags r:id="rId5"/>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dirty="0">
              <a:solidFill>
                <a:schemeClr val="tx1">
                  <a:lumMod val="85000"/>
                  <a:lumOff val="15000"/>
                </a:schemeClr>
              </a:solidFill>
              <a:latin typeface="Arial" panose="020B0604020202090204" pitchFamily="34" charset="0"/>
              <a:ea typeface="微软雅黑" charset="-122"/>
              <a:sym typeface="+mn-ea"/>
            </a:endParaRPr>
          </a:p>
        </p:txBody>
      </p:sp>
      <p:sp>
        <p:nvSpPr>
          <p:cNvPr id="2" name="标题 1"/>
          <p:cNvSpPr>
            <a:spLocks noGrp="1"/>
          </p:cNvSpPr>
          <p:nvPr>
            <p:ph type="title" hasCustomPrompt="1"/>
            <p:custDataLst>
              <p:tags r:id="rId6"/>
            </p:custDataLst>
          </p:nvPr>
        </p:nvSpPr>
        <p:spPr>
          <a:xfrm>
            <a:off x="583200" y="770400"/>
            <a:ext cx="3960000" cy="882000"/>
          </a:xfrm>
        </p:spPr>
        <p:txBody>
          <a:bodyPr anchor="ctr">
            <a:normAutofit/>
          </a:bodyPr>
          <a:lstStyle>
            <a:lvl1pPr>
              <a:defRPr sz="3600" baseline="0">
                <a:solidFill>
                  <a:schemeClr val="bg1"/>
                </a:solidFill>
                <a:latin typeface="Arial" panose="020B0604020202090204" pitchFamily="34" charset="0"/>
                <a:ea typeface="微软雅黑"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normAutofit/>
          </a:bodyPr>
          <a:lstStyle>
            <a:lvl1pPr>
              <a:defRPr baseline="0">
                <a:solidFill>
                  <a:schemeClr val="bg1"/>
                </a:solidFill>
                <a:latin typeface="Arial" panose="020B0604020202090204" pitchFamily="34" charset="0"/>
                <a:ea typeface="微软雅黑" charset="-122"/>
              </a:defRPr>
            </a:lvl1pPr>
            <a:lvl2pPr>
              <a:defRPr baseline="0">
                <a:solidFill>
                  <a:schemeClr val="bg1"/>
                </a:solidFill>
                <a:latin typeface="Arial" panose="020B0604020202090204" pitchFamily="34" charset="0"/>
                <a:ea typeface="微软雅黑" charset="-122"/>
              </a:defRPr>
            </a:lvl2pPr>
            <a:lvl3pPr>
              <a:defRPr baseline="0">
                <a:solidFill>
                  <a:schemeClr val="bg1"/>
                </a:solidFill>
                <a:latin typeface="Arial" panose="020B0604020202090204" pitchFamily="34" charset="0"/>
                <a:ea typeface="微软雅黑" charset="-122"/>
              </a:defRPr>
            </a:lvl3pPr>
            <a:lvl4pPr>
              <a:defRPr baseline="0">
                <a:solidFill>
                  <a:schemeClr val="bg1"/>
                </a:solidFill>
                <a:latin typeface="Arial" panose="020B0604020202090204" pitchFamily="34" charset="0"/>
                <a:ea typeface="微软雅黑" charset="-122"/>
              </a:defRPr>
            </a:lvl4pPr>
            <a:lvl5pPr>
              <a:defRPr baseline="0">
                <a:solidFill>
                  <a:schemeClr val="bg1"/>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a:solidFill>
                <a:schemeClr val="tx1">
                  <a:lumMod val="85000"/>
                  <a:lumOff val="15000"/>
                </a:schemeClr>
              </a:solidFill>
              <a:latin typeface="Arial" panose="020B0604020202090204" pitchFamily="34" charset="0"/>
              <a:ea typeface="微软雅黑" charset="-122"/>
              <a:sym typeface="+mn-ea"/>
            </a:endParaRPr>
          </a:p>
        </p:txBody>
      </p:sp>
      <p:grpSp>
        <p:nvGrpSpPr>
          <p:cNvPr id="43" name="组合 42"/>
          <p:cNvGrpSpPr/>
          <p:nvPr>
            <p:custDataLst>
              <p:tags r:id="rId3"/>
            </p:custDataLst>
          </p:nvPr>
        </p:nvGrpSpPr>
        <p:grpSpPr>
          <a:xfrm rot="10800000">
            <a:off x="0" y="0"/>
            <a:ext cx="869315" cy="1231900"/>
            <a:chOff x="9465923" y="2995199"/>
            <a:chExt cx="2726076" cy="3862799"/>
          </a:xfrm>
        </p:grpSpPr>
        <p:sp>
          <p:nvSpPr>
            <p:cNvPr id="44" name="Freeform 5"/>
            <p:cNvSpPr/>
            <p:nvPr userDrawn="1">
              <p:custDataLst>
                <p:tags r:id="rId4"/>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45" name="Freeform 6"/>
            <p:cNvSpPr/>
            <p:nvPr userDrawn="1">
              <p:custDataLst>
                <p:tags r:id="rId5"/>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pic>
        <p:nvPicPr>
          <p:cNvPr id="46" name="图片 45"/>
          <p:cNvPicPr>
            <a:picLocks noChangeAspect="1"/>
          </p:cNvPicPr>
          <p:nvPr>
            <p:custDataLst>
              <p:tags r:id="rId6"/>
            </p:custDataLst>
          </p:nvPr>
        </p:nvPicPr>
        <p:blipFill>
          <a:blip r:embed="rId7" cstate="email"/>
          <a:stretch>
            <a:fillRect/>
          </a:stretch>
        </p:blipFill>
        <p:spPr>
          <a:xfrm>
            <a:off x="10906125" y="5922645"/>
            <a:ext cx="1285875" cy="884555"/>
          </a:xfrm>
          <a:prstGeom prst="rect">
            <a:avLst/>
          </a:prstGeom>
        </p:spPr>
      </p:pic>
      <p:sp>
        <p:nvSpPr>
          <p:cNvPr id="2" name="标题 1"/>
          <p:cNvSpPr>
            <a:spLocks noGrp="1"/>
          </p:cNvSpPr>
          <p:nvPr>
            <p:ph type="title"/>
            <p:custDataLst>
              <p:tags r:id="rId8"/>
            </p:custDataLst>
          </p:nvPr>
        </p:nvSpPr>
        <p:spPr>
          <a:xfrm>
            <a:off x="612000" y="781200"/>
            <a:ext cx="10976400" cy="626400"/>
          </a:xfrm>
        </p:spPr>
        <p:txBody>
          <a:bodyPr anchor="ctr">
            <a:normAutofit/>
          </a:bodyPr>
          <a:lstStyle>
            <a:lvl1pPr algn="ctr">
              <a:defRPr sz="3600" baseline="0">
                <a:solidFill>
                  <a:schemeClr val="bg1"/>
                </a:solidFill>
                <a:latin typeface="Arial" panose="020B0604020202090204" pitchFamily="34" charset="0"/>
                <a:ea typeface="微软雅黑"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612000" y="1659600"/>
            <a:ext cx="10975975" cy="828000"/>
          </a:xfrm>
        </p:spPr>
        <p:txBody>
          <a:bodyPr>
            <a:normAutofit/>
          </a:bodyPr>
          <a:lstStyle>
            <a:lvl1pPr algn="ctr">
              <a:defRPr baseline="0">
                <a:solidFill>
                  <a:schemeClr val="bg1"/>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3"/>
            </p:custDataLst>
          </p:nvPr>
        </p:nvSpPr>
        <p:spPr>
          <a:xfrm>
            <a:off x="612775" y="2808000"/>
            <a:ext cx="10965600" cy="34308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grpSp>
        <p:nvGrpSpPr>
          <p:cNvPr id="21" name="组合 20"/>
          <p:cNvGrpSpPr/>
          <p:nvPr>
            <p:custDataLst>
              <p:tags r:id="rId2"/>
            </p:custDataLst>
          </p:nvPr>
        </p:nvGrpSpPr>
        <p:grpSpPr>
          <a:xfrm rot="16200000">
            <a:off x="10684304" y="-260110"/>
            <a:ext cx="1247586" cy="1767807"/>
            <a:chOff x="9465923" y="2995199"/>
            <a:chExt cx="2726076" cy="3862799"/>
          </a:xfrm>
        </p:grpSpPr>
        <p:sp>
          <p:nvSpPr>
            <p:cNvPr id="22" name="Freeform 5"/>
            <p:cNvSpPr/>
            <p:nvPr userDrawn="1">
              <p:custDataLst>
                <p:tags r:id="rId3"/>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23" name="Freeform 6"/>
            <p:cNvSpPr/>
            <p:nvPr userDrawn="1">
              <p:custDataLst>
                <p:tags r:id="rId4"/>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sp>
        <p:nvSpPr>
          <p:cNvPr id="8" name="矩形 7"/>
          <p:cNvSpPr/>
          <p:nvPr>
            <p:custDataLst>
              <p:tags r:id="rId5"/>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a:solidFill>
                <a:schemeClr val="tx1">
                  <a:lumMod val="85000"/>
                  <a:lumOff val="15000"/>
                </a:schemeClr>
              </a:solidFill>
              <a:latin typeface="Arial" panose="020B0604020202090204" pitchFamily="34" charset="0"/>
              <a:ea typeface="微软雅黑" charset="-122"/>
              <a:sym typeface="+mn-ea"/>
            </a:endParaRPr>
          </a:p>
        </p:txBody>
      </p:sp>
      <p:sp>
        <p:nvSpPr>
          <p:cNvPr id="2" name="标题 1"/>
          <p:cNvSpPr>
            <a:spLocks noGrp="1"/>
          </p:cNvSpPr>
          <p:nvPr>
            <p:ph type="title"/>
            <p:custDataLst>
              <p:tags r:id="rId6"/>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90204" pitchFamily="34" charset="0"/>
                <a:ea typeface="微软雅黑"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04837" y="1681200"/>
            <a:ext cx="10990800" cy="32112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594000" y="5180400"/>
            <a:ext cx="11001600" cy="1011600"/>
          </a:xfrm>
        </p:spPr>
        <p:txBody>
          <a:bodyPr>
            <a:normAutofit/>
          </a:bodyPr>
          <a:lstStyle>
            <a:lvl1pPr>
              <a:defRPr baseline="0">
                <a:solidFill>
                  <a:schemeClr val="bg1"/>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a:solidFill>
                <a:schemeClr val="tx1">
                  <a:lumMod val="85000"/>
                  <a:lumOff val="15000"/>
                </a:schemeClr>
              </a:solidFill>
              <a:latin typeface="Arial" panose="020B0604020202090204" pitchFamily="34" charset="0"/>
              <a:ea typeface="微软雅黑" charset="-122"/>
              <a:sym typeface="+mn-ea"/>
            </a:endParaRPr>
          </a:p>
        </p:txBody>
      </p:sp>
      <p:grpSp>
        <p:nvGrpSpPr>
          <p:cNvPr id="6" name="组合 5"/>
          <p:cNvGrpSpPr/>
          <p:nvPr>
            <p:custDataLst>
              <p:tags r:id="rId3"/>
            </p:custDataLst>
          </p:nvPr>
        </p:nvGrpSpPr>
        <p:grpSpPr>
          <a:xfrm rot="16200000">
            <a:off x="10684304" y="-260110"/>
            <a:ext cx="1247586" cy="1767807"/>
            <a:chOff x="9465923" y="2995199"/>
            <a:chExt cx="2726076" cy="3862799"/>
          </a:xfrm>
        </p:grpSpPr>
        <p:sp>
          <p:nvSpPr>
            <p:cNvPr id="91" name="Freeform 5"/>
            <p:cNvSpPr/>
            <p:nvPr userDrawn="1">
              <p:custDataLst>
                <p:tags r:id="rId4"/>
              </p:custDataLst>
            </p:nvPr>
          </p:nvSpPr>
          <p:spPr bwMode="auto">
            <a:xfrm rot="5400000">
              <a:off x="8897561" y="3563561"/>
              <a:ext cx="3862799" cy="2726076"/>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92" name="Freeform 6"/>
            <p:cNvSpPr/>
            <p:nvPr userDrawn="1">
              <p:custDataLst>
                <p:tags r:id="rId5"/>
              </p:custDataLst>
            </p:nvPr>
          </p:nvSpPr>
          <p:spPr bwMode="auto">
            <a:xfrm rot="5400000">
              <a:off x="9228618" y="3894618"/>
              <a:ext cx="3218542" cy="2708218"/>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sp>
        <p:nvSpPr>
          <p:cNvPr id="2" name="标题 1"/>
          <p:cNvSpPr>
            <a:spLocks noGrp="1"/>
          </p:cNvSpPr>
          <p:nvPr>
            <p:ph type="title"/>
            <p:custDataLst>
              <p:tags r:id="rId6"/>
            </p:custDataLst>
          </p:nvPr>
        </p:nvSpPr>
        <p:spPr>
          <a:xfrm>
            <a:off x="579600" y="237600"/>
            <a:ext cx="11037600" cy="441964"/>
          </a:xfrm>
        </p:spPr>
        <p:txBody>
          <a:bodyPr>
            <a:normAutofit/>
          </a:bodyPr>
          <a:lstStyle>
            <a:lvl1pPr>
              <a:defRPr baseline="0">
                <a:solidFill>
                  <a:schemeClr val="bg1"/>
                </a:solidFill>
                <a:latin typeface="Arial" panose="020B0604020202090204" pitchFamily="34" charset="0"/>
                <a:ea typeface="微软雅黑"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579600" y="1663200"/>
            <a:ext cx="5342400" cy="28944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242400" y="1663200"/>
            <a:ext cx="5367600" cy="28944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vl2pPr>
              <a:defRPr baseline="0">
                <a:solidFill>
                  <a:schemeClr val="tx1">
                    <a:lumMod val="85000"/>
                    <a:lumOff val="15000"/>
                  </a:schemeClr>
                </a:solidFill>
                <a:latin typeface="Arial" panose="020B0604020202090204" pitchFamily="34" charset="0"/>
                <a:ea typeface="微软雅黑" charset="-122"/>
              </a:defRPr>
            </a:lvl2pPr>
            <a:lvl3pPr>
              <a:defRPr baseline="0">
                <a:solidFill>
                  <a:schemeClr val="tx1">
                    <a:lumMod val="85000"/>
                    <a:lumOff val="15000"/>
                  </a:schemeClr>
                </a:solidFill>
                <a:latin typeface="Arial" panose="020B0604020202090204" pitchFamily="34" charset="0"/>
                <a:ea typeface="微软雅黑" charset="-122"/>
              </a:defRPr>
            </a:lvl3pPr>
            <a:lvl4pPr>
              <a:defRPr baseline="0">
                <a:solidFill>
                  <a:schemeClr val="tx1">
                    <a:lumMod val="85000"/>
                    <a:lumOff val="15000"/>
                  </a:schemeClr>
                </a:solidFill>
                <a:latin typeface="Arial" panose="020B0604020202090204" pitchFamily="34" charset="0"/>
                <a:ea typeface="微软雅黑" charset="-122"/>
              </a:defRPr>
            </a:lvl4pPr>
            <a:lvl5pPr>
              <a:defRPr baseline="0">
                <a:solidFill>
                  <a:schemeClr val="tx1">
                    <a:lumMod val="85000"/>
                    <a:lumOff val="15000"/>
                  </a:schemeClr>
                </a:solidFill>
                <a:latin typeface="Arial" panose="020B0604020202090204" pitchFamily="34" charset="0"/>
                <a:ea typeface="微软雅黑"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572400" y="4816800"/>
            <a:ext cx="5342400" cy="7812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253200" y="4813200"/>
            <a:ext cx="5367600" cy="781200"/>
          </a:xfrm>
        </p:spPr>
        <p:txBody>
          <a:bodyPr>
            <a:normAutofit/>
          </a:bodyPr>
          <a:lstStyle>
            <a:lvl1pPr>
              <a:defRPr baseline="0">
                <a:solidFill>
                  <a:schemeClr val="tx1">
                    <a:lumMod val="85000"/>
                    <a:lumOff val="15000"/>
                  </a:schemeClr>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959224"/>
            <a:ext cx="12192000" cy="4939553"/>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baseline="0">
              <a:solidFill>
                <a:schemeClr val="tx1">
                  <a:lumMod val="85000"/>
                  <a:lumOff val="15000"/>
                </a:schemeClr>
              </a:solidFill>
              <a:latin typeface="Arial" panose="020B0604020202090204" pitchFamily="34" charset="0"/>
              <a:ea typeface="微软雅黑" charset="-122"/>
              <a:sym typeface="+mn-ea"/>
            </a:endParaRPr>
          </a:p>
        </p:txBody>
      </p:sp>
      <p:grpSp>
        <p:nvGrpSpPr>
          <p:cNvPr id="6" name="组合 5"/>
          <p:cNvGrpSpPr/>
          <p:nvPr>
            <p:custDataLst>
              <p:tags r:id="rId3"/>
            </p:custDataLst>
          </p:nvPr>
        </p:nvGrpSpPr>
        <p:grpSpPr>
          <a:xfrm rot="0">
            <a:off x="0" y="-8255"/>
            <a:ext cx="2071370" cy="2936875"/>
            <a:chOff x="1" y="0"/>
            <a:chExt cx="4839865" cy="6857997"/>
          </a:xfrm>
        </p:grpSpPr>
        <p:sp>
          <p:nvSpPr>
            <p:cNvPr id="18" name="Freeform 5"/>
            <p:cNvSpPr/>
            <p:nvPr userDrawn="1">
              <p:custDataLst>
                <p:tags r:id="rId4"/>
              </p:custDataLst>
            </p:nvPr>
          </p:nvSpPr>
          <p:spPr bwMode="auto">
            <a:xfrm rot="16200000">
              <a:off x="-1009065" y="1009067"/>
              <a:ext cx="6857997" cy="4839864"/>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sp>
          <p:nvSpPr>
            <p:cNvPr id="19" name="Freeform 6"/>
            <p:cNvSpPr/>
            <p:nvPr userDrawn="1">
              <p:custDataLst>
                <p:tags r:id="rId5"/>
              </p:custDataLst>
            </p:nvPr>
          </p:nvSpPr>
          <p:spPr bwMode="auto">
            <a:xfrm rot="16200000">
              <a:off x="-453012" y="453014"/>
              <a:ext cx="5714186" cy="4808159"/>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baseline="0" dirty="0">
                <a:solidFill>
                  <a:schemeClr val="tx1">
                    <a:lumMod val="85000"/>
                    <a:lumOff val="15000"/>
                  </a:schemeClr>
                </a:solidFill>
                <a:latin typeface="Arial" panose="020B0604020202090204" pitchFamily="34" charset="0"/>
              </a:endParaRPr>
            </a:p>
          </p:txBody>
        </p:sp>
      </p:grpSp>
      <p:grpSp>
        <p:nvGrpSpPr>
          <p:cNvPr id="9" name="组合 8"/>
          <p:cNvGrpSpPr/>
          <p:nvPr>
            <p:custDataLst>
              <p:tags r:id="rId6"/>
            </p:custDataLst>
          </p:nvPr>
        </p:nvGrpSpPr>
        <p:grpSpPr>
          <a:xfrm rot="0" flipH="1" flipV="1">
            <a:off x="10120630" y="3940810"/>
            <a:ext cx="2071370" cy="2936875"/>
            <a:chOff x="1" y="0"/>
            <a:chExt cx="4839865" cy="6857997"/>
          </a:xfrm>
        </p:grpSpPr>
        <p:sp>
          <p:nvSpPr>
            <p:cNvPr id="11" name="Freeform 5"/>
            <p:cNvSpPr/>
            <p:nvPr userDrawn="1">
              <p:custDataLst>
                <p:tags r:id="rId7"/>
              </p:custDataLst>
            </p:nvPr>
          </p:nvSpPr>
          <p:spPr bwMode="auto">
            <a:xfrm rot="16200000">
              <a:off x="-1009065" y="1009067"/>
              <a:ext cx="6857997" cy="4839864"/>
            </a:xfrm>
            <a:custGeom>
              <a:avLst/>
              <a:gdLst>
                <a:gd name="T0" fmla="*/ 730 w 4318"/>
                <a:gd name="T1" fmla="*/ 1015 h 3051"/>
                <a:gd name="T2" fmla="*/ 1736 w 4318"/>
                <a:gd name="T3" fmla="*/ 1623 h 3051"/>
                <a:gd name="T4" fmla="*/ 2905 w 4318"/>
                <a:gd name="T5" fmla="*/ 2071 h 3051"/>
                <a:gd name="T6" fmla="*/ 4020 w 4318"/>
                <a:gd name="T7" fmla="*/ 2923 h 3051"/>
                <a:gd name="T8" fmla="*/ 4318 w 4318"/>
                <a:gd name="T9" fmla="*/ 3051 h 3051"/>
                <a:gd name="T10" fmla="*/ 4318 w 4318"/>
                <a:gd name="T11" fmla="*/ 0 h 3051"/>
                <a:gd name="T12" fmla="*/ 0 w 4318"/>
                <a:gd name="T13" fmla="*/ 0 h 3051"/>
                <a:gd name="T14" fmla="*/ 730 w 4318"/>
                <a:gd name="T15" fmla="*/ 1015 h 30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18" h="3051">
                  <a:moveTo>
                    <a:pt x="730" y="1015"/>
                  </a:moveTo>
                  <a:cubicBezTo>
                    <a:pt x="796" y="1632"/>
                    <a:pt x="1247" y="1628"/>
                    <a:pt x="1736" y="1623"/>
                  </a:cubicBezTo>
                  <a:cubicBezTo>
                    <a:pt x="2179" y="1619"/>
                    <a:pt x="2653" y="1615"/>
                    <a:pt x="2905" y="2071"/>
                  </a:cubicBezTo>
                  <a:cubicBezTo>
                    <a:pt x="3434" y="3031"/>
                    <a:pt x="3490" y="2455"/>
                    <a:pt x="4020" y="2923"/>
                  </a:cubicBezTo>
                  <a:cubicBezTo>
                    <a:pt x="4096" y="2991"/>
                    <a:pt x="4199" y="3031"/>
                    <a:pt x="4318" y="3051"/>
                  </a:cubicBezTo>
                  <a:cubicBezTo>
                    <a:pt x="4318" y="0"/>
                    <a:pt x="4318" y="0"/>
                    <a:pt x="4318" y="0"/>
                  </a:cubicBezTo>
                  <a:cubicBezTo>
                    <a:pt x="0" y="0"/>
                    <a:pt x="0" y="0"/>
                    <a:pt x="0" y="0"/>
                  </a:cubicBezTo>
                  <a:cubicBezTo>
                    <a:pt x="359" y="210"/>
                    <a:pt x="679" y="531"/>
                    <a:pt x="730" y="1015"/>
                  </a:cubicBezTo>
                </a:path>
              </a:pathLst>
            </a:custGeom>
            <a:solidFill>
              <a:schemeClr val="tx2"/>
            </a:solidFill>
            <a:ln>
              <a:noFill/>
            </a:ln>
          </p:spPr>
          <p:txBody>
            <a:bodyPr vert="horz" wrap="square" lIns="91440" tIns="45720" rIns="91440" bIns="45720" numCol="1" anchor="t" anchorCtr="0" compatLnSpc="1">
              <a:normAutofit/>
            </a:bodyPr>
            <a:p>
              <a:endParaRPr lang="zh-CN" altLang="en-US" baseline="0" dirty="0">
                <a:solidFill>
                  <a:schemeClr val="tx1">
                    <a:lumMod val="85000"/>
                    <a:lumOff val="15000"/>
                  </a:schemeClr>
                </a:solidFill>
                <a:latin typeface="Arial" panose="020B0604020202090204" pitchFamily="34" charset="0"/>
              </a:endParaRPr>
            </a:p>
          </p:txBody>
        </p:sp>
        <p:sp>
          <p:nvSpPr>
            <p:cNvPr id="12" name="Freeform 6"/>
            <p:cNvSpPr/>
            <p:nvPr userDrawn="1">
              <p:custDataLst>
                <p:tags r:id="rId8"/>
              </p:custDataLst>
            </p:nvPr>
          </p:nvSpPr>
          <p:spPr bwMode="auto">
            <a:xfrm rot="16200000">
              <a:off x="-453012" y="453014"/>
              <a:ext cx="5714186" cy="4808159"/>
            </a:xfrm>
            <a:custGeom>
              <a:avLst/>
              <a:gdLst>
                <a:gd name="T0" fmla="*/ 609 w 3598"/>
                <a:gd name="T1" fmla="*/ 895 h 3031"/>
                <a:gd name="T2" fmla="*/ 1447 w 3598"/>
                <a:gd name="T3" fmla="*/ 1432 h 3031"/>
                <a:gd name="T4" fmla="*/ 2420 w 3598"/>
                <a:gd name="T5" fmla="*/ 1827 h 3031"/>
                <a:gd name="T6" fmla="*/ 3598 w 3598"/>
                <a:gd name="T7" fmla="*/ 3031 h 3031"/>
                <a:gd name="T8" fmla="*/ 3598 w 3598"/>
                <a:gd name="T9" fmla="*/ 0 h 3031"/>
                <a:gd name="T10" fmla="*/ 0 w 3598"/>
                <a:gd name="T11" fmla="*/ 0 h 3031"/>
                <a:gd name="T12" fmla="*/ 609 w 3598"/>
                <a:gd name="T13" fmla="*/ 895 h 3031"/>
              </a:gdLst>
              <a:ahLst/>
              <a:cxnLst>
                <a:cxn ang="0">
                  <a:pos x="T0" y="T1"/>
                </a:cxn>
                <a:cxn ang="0">
                  <a:pos x="T2" y="T3"/>
                </a:cxn>
                <a:cxn ang="0">
                  <a:pos x="T4" y="T5"/>
                </a:cxn>
                <a:cxn ang="0">
                  <a:pos x="T6" y="T7"/>
                </a:cxn>
                <a:cxn ang="0">
                  <a:pos x="T8" y="T9"/>
                </a:cxn>
                <a:cxn ang="0">
                  <a:pos x="T10" y="T11"/>
                </a:cxn>
                <a:cxn ang="0">
                  <a:pos x="T12" y="T13"/>
                </a:cxn>
              </a:cxnLst>
              <a:rect l="0" t="0" r="r" b="b"/>
              <a:pathLst>
                <a:path w="3598" h="3031">
                  <a:moveTo>
                    <a:pt x="609" y="895"/>
                  </a:moveTo>
                  <a:cubicBezTo>
                    <a:pt x="664" y="1440"/>
                    <a:pt x="1039" y="1436"/>
                    <a:pt x="1447" y="1432"/>
                  </a:cubicBezTo>
                  <a:cubicBezTo>
                    <a:pt x="1815" y="1428"/>
                    <a:pt x="2211" y="1424"/>
                    <a:pt x="2420" y="1827"/>
                  </a:cubicBezTo>
                  <a:cubicBezTo>
                    <a:pt x="2743" y="2445"/>
                    <a:pt x="3288" y="2851"/>
                    <a:pt x="3598" y="3031"/>
                  </a:cubicBezTo>
                  <a:cubicBezTo>
                    <a:pt x="3598" y="0"/>
                    <a:pt x="3598" y="0"/>
                    <a:pt x="3598" y="0"/>
                  </a:cubicBezTo>
                  <a:cubicBezTo>
                    <a:pt x="0" y="0"/>
                    <a:pt x="0" y="0"/>
                    <a:pt x="0" y="0"/>
                  </a:cubicBezTo>
                  <a:cubicBezTo>
                    <a:pt x="299" y="185"/>
                    <a:pt x="566" y="469"/>
                    <a:pt x="609" y="89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p>
              <a:endParaRPr lang="zh-CN" altLang="en-US" baseline="0" dirty="0">
                <a:solidFill>
                  <a:schemeClr val="tx1">
                    <a:lumMod val="85000"/>
                    <a:lumOff val="15000"/>
                  </a:schemeClr>
                </a:solidFill>
                <a:latin typeface="Arial" panose="020B0604020202090204" pitchFamily="34" charset="0"/>
              </a:endParaRPr>
            </a:p>
          </p:txBody>
        </p:sp>
      </p:grpSp>
      <p:sp>
        <p:nvSpPr>
          <p:cNvPr id="2" name="标题 1"/>
          <p:cNvSpPr>
            <a:spLocks noGrp="1"/>
          </p:cNvSpPr>
          <p:nvPr>
            <p:ph type="title" hasCustomPrompt="1"/>
            <p:custDataLst>
              <p:tags r:id="rId9"/>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90204" pitchFamily="34" charset="0"/>
                <a:ea typeface="微软雅黑"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dirty="0"/>
          </a:p>
        </p:txBody>
      </p:sp>
      <p:sp>
        <p:nvSpPr>
          <p:cNvPr id="4" name="页脚占位符 3"/>
          <p:cNvSpPr>
            <a:spLocks noGrp="1"/>
          </p:cNvSpPr>
          <p:nvPr>
            <p:ph type="ftr" sz="quarter" idx="11"/>
            <p:custDataLst>
              <p:tags r:id="rId11"/>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normAutofit/>
          </a:bodyPr>
          <a:lstStyle>
            <a:lvl1pPr>
              <a:defRPr baseline="0">
                <a:solidFill>
                  <a:schemeClr val="bg1"/>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522413" y="3862800"/>
            <a:ext cx="9144000" cy="1656000"/>
          </a:xfrm>
        </p:spPr>
        <p:txBody>
          <a:bodyPr>
            <a:normAutofit/>
          </a:bodyPr>
          <a:lstStyle>
            <a:lvl1pPr algn="ctr">
              <a:defRPr baseline="0">
                <a:solidFill>
                  <a:schemeClr val="tx1">
                    <a:lumMod val="85000"/>
                    <a:lumOff val="15000"/>
                  </a:schemeClr>
                </a:solidFill>
                <a:latin typeface="Arial" panose="020B0604020202090204" pitchFamily="34" charset="0"/>
                <a:ea typeface="微软雅黑"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6" Type="http://schemas.openxmlformats.org/officeDocument/2006/relationships/theme" Target="../theme/theme1.xml"/><Relationship Id="rId25" Type="http://schemas.openxmlformats.org/officeDocument/2006/relationships/tags" Target="../tags/tag187.xml"/><Relationship Id="rId24" Type="http://schemas.openxmlformats.org/officeDocument/2006/relationships/tags" Target="../tags/tag186.xml"/><Relationship Id="rId23" Type="http://schemas.openxmlformats.org/officeDocument/2006/relationships/tags" Target="../tags/tag185.xml"/><Relationship Id="rId22" Type="http://schemas.openxmlformats.org/officeDocument/2006/relationships/tags" Target="../tags/tag184.xml"/><Relationship Id="rId21" Type="http://schemas.openxmlformats.org/officeDocument/2006/relationships/tags" Target="../tags/tag183.xml"/><Relationship Id="rId20" Type="http://schemas.openxmlformats.org/officeDocument/2006/relationships/tags" Target="../tags/tag182.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8.xml"/><Relationship Id="rId8" Type="http://schemas.openxmlformats.org/officeDocument/2006/relationships/slideLayout" Target="../slideLayouts/slideLayout27.xml"/><Relationship Id="rId7" Type="http://schemas.openxmlformats.org/officeDocument/2006/relationships/slideLayout" Target="../slideLayouts/slideLayout26.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3" Type="http://schemas.openxmlformats.org/officeDocument/2006/relationships/slideLayout" Target="../slideLayouts/slideLayout22.xml"/><Relationship Id="rId25" Type="http://schemas.openxmlformats.org/officeDocument/2006/relationships/theme" Target="../theme/theme2.xml"/><Relationship Id="rId24" Type="http://schemas.openxmlformats.org/officeDocument/2006/relationships/tags" Target="../tags/tag374.xml"/><Relationship Id="rId23" Type="http://schemas.openxmlformats.org/officeDocument/2006/relationships/tags" Target="../tags/tag373.xml"/><Relationship Id="rId22" Type="http://schemas.openxmlformats.org/officeDocument/2006/relationships/tags" Target="../tags/tag372.xml"/><Relationship Id="rId21" Type="http://schemas.openxmlformats.org/officeDocument/2006/relationships/tags" Target="../tags/tag371.xml"/><Relationship Id="rId20" Type="http://schemas.openxmlformats.org/officeDocument/2006/relationships/tags" Target="../tags/tag370.xml"/><Relationship Id="rId2" Type="http://schemas.openxmlformats.org/officeDocument/2006/relationships/slideLayout" Target="../slideLayouts/slideLayout21.xml"/><Relationship Id="rId19" Type="http://schemas.openxmlformats.org/officeDocument/2006/relationships/tags" Target="../tags/tag369.xml"/><Relationship Id="rId18" Type="http://schemas.openxmlformats.org/officeDocument/2006/relationships/slideLayout" Target="../slideLayouts/slideLayout37.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KSO_TEMPLATE" hidden="1"/>
          <p:cNvSpPr/>
          <p:nvPr>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90204" pitchFamily="34" charset="0"/>
          <a:ea typeface="微软雅黑"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90204" pitchFamily="34" charset="0"/>
                <a:ea typeface="微软雅黑"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90204" pitchFamily="34" charset="0"/>
                <a:ea typeface="微软雅黑"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90204" pitchFamily="34" charset="0"/>
                <a:ea typeface="微软雅黑" charset="-122"/>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90204" pitchFamily="34" charset="0"/>
          <a:ea typeface="微软雅黑"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lumMod val="85000"/>
              <a:lumOff val="15000"/>
            </a:schemeClr>
          </a:solidFill>
          <a:uFillTx/>
          <a:latin typeface="Arial" panose="020B0604020202090204" pitchFamily="34" charset="0"/>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3.xml"/><Relationship Id="rId4" Type="http://schemas.openxmlformats.org/officeDocument/2006/relationships/themeOverride" Target="../theme/themeOverride1.xml"/><Relationship Id="rId3" Type="http://schemas.openxmlformats.org/officeDocument/2006/relationships/tags" Target="../tags/tag377.xml"/><Relationship Id="rId2" Type="http://schemas.openxmlformats.org/officeDocument/2006/relationships/tags" Target="../tags/tag376.xml"/><Relationship Id="rId1" Type="http://schemas.openxmlformats.org/officeDocument/2006/relationships/tags" Target="../tags/tag375.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3.xml"/><Relationship Id="rId4" Type="http://schemas.openxmlformats.org/officeDocument/2006/relationships/themeOverride" Target="../theme/themeOverride2.xml"/><Relationship Id="rId3" Type="http://schemas.openxmlformats.org/officeDocument/2006/relationships/tags" Target="../tags/tag380.xml"/><Relationship Id="rId2" Type="http://schemas.openxmlformats.org/officeDocument/2006/relationships/tags" Target="../tags/tag379.xml"/><Relationship Id="rId1" Type="http://schemas.openxmlformats.org/officeDocument/2006/relationships/tags" Target="../tags/tag378.xml"/></Relationships>
</file>

<file path=ppt/slides/_rels/slide3.xml.rels><?xml version="1.0" encoding="UTF-8" standalone="yes"?>
<Relationships xmlns="http://schemas.openxmlformats.org/package/2006/relationships"><Relationship Id="rId9" Type="http://schemas.openxmlformats.org/officeDocument/2006/relationships/tags" Target="../tags/tag389.xml"/><Relationship Id="rId8" Type="http://schemas.openxmlformats.org/officeDocument/2006/relationships/tags" Target="../tags/tag388.xml"/><Relationship Id="rId7" Type="http://schemas.openxmlformats.org/officeDocument/2006/relationships/tags" Target="../tags/tag387.xml"/><Relationship Id="rId6" Type="http://schemas.openxmlformats.org/officeDocument/2006/relationships/tags" Target="../tags/tag386.xml"/><Relationship Id="rId5" Type="http://schemas.openxmlformats.org/officeDocument/2006/relationships/tags" Target="../tags/tag385.xml"/><Relationship Id="rId4" Type="http://schemas.openxmlformats.org/officeDocument/2006/relationships/tags" Target="../tags/tag384.xml"/><Relationship Id="rId3" Type="http://schemas.openxmlformats.org/officeDocument/2006/relationships/tags" Target="../tags/tag383.xml"/><Relationship Id="rId24" Type="http://schemas.openxmlformats.org/officeDocument/2006/relationships/notesSlide" Target="../notesSlides/notesSlide3.xml"/><Relationship Id="rId23" Type="http://schemas.openxmlformats.org/officeDocument/2006/relationships/slideLayout" Target="../slideLayouts/slideLayout6.xml"/><Relationship Id="rId22" Type="http://schemas.openxmlformats.org/officeDocument/2006/relationships/themeOverride" Target="../theme/themeOverride3.xml"/><Relationship Id="rId21" Type="http://schemas.openxmlformats.org/officeDocument/2006/relationships/tags" Target="../tags/tag401.xml"/><Relationship Id="rId20" Type="http://schemas.openxmlformats.org/officeDocument/2006/relationships/tags" Target="../tags/tag400.xml"/><Relationship Id="rId2" Type="http://schemas.openxmlformats.org/officeDocument/2006/relationships/tags" Target="../tags/tag382.xml"/><Relationship Id="rId19" Type="http://schemas.openxmlformats.org/officeDocument/2006/relationships/tags" Target="../tags/tag399.xml"/><Relationship Id="rId18" Type="http://schemas.openxmlformats.org/officeDocument/2006/relationships/tags" Target="../tags/tag398.xml"/><Relationship Id="rId17" Type="http://schemas.openxmlformats.org/officeDocument/2006/relationships/tags" Target="../tags/tag397.xml"/><Relationship Id="rId16" Type="http://schemas.openxmlformats.org/officeDocument/2006/relationships/tags" Target="../tags/tag396.xml"/><Relationship Id="rId15" Type="http://schemas.openxmlformats.org/officeDocument/2006/relationships/tags" Target="../tags/tag395.xml"/><Relationship Id="rId14" Type="http://schemas.openxmlformats.org/officeDocument/2006/relationships/tags" Target="../tags/tag394.xml"/><Relationship Id="rId13" Type="http://schemas.openxmlformats.org/officeDocument/2006/relationships/tags" Target="../tags/tag393.xml"/><Relationship Id="rId12" Type="http://schemas.openxmlformats.org/officeDocument/2006/relationships/tags" Target="../tags/tag392.xml"/><Relationship Id="rId11" Type="http://schemas.openxmlformats.org/officeDocument/2006/relationships/tags" Target="../tags/tag391.xml"/><Relationship Id="rId10" Type="http://schemas.openxmlformats.org/officeDocument/2006/relationships/tags" Target="../tags/tag390.xml"/><Relationship Id="rId1" Type="http://schemas.openxmlformats.org/officeDocument/2006/relationships/tags" Target="../tags/tag381.xml"/></Relationships>
</file>

<file path=ppt/slides/_rels/slide4.xml.rels><?xml version="1.0" encoding="UTF-8" standalone="yes"?>
<Relationships xmlns="http://schemas.openxmlformats.org/package/2006/relationships"><Relationship Id="rId9" Type="http://schemas.openxmlformats.org/officeDocument/2006/relationships/tags" Target="../tags/tag410.xml"/><Relationship Id="rId8" Type="http://schemas.openxmlformats.org/officeDocument/2006/relationships/tags" Target="../tags/tag409.xml"/><Relationship Id="rId7" Type="http://schemas.openxmlformats.org/officeDocument/2006/relationships/tags" Target="../tags/tag408.xml"/><Relationship Id="rId6" Type="http://schemas.openxmlformats.org/officeDocument/2006/relationships/tags" Target="../tags/tag407.xml"/><Relationship Id="rId5" Type="http://schemas.openxmlformats.org/officeDocument/2006/relationships/tags" Target="../tags/tag406.xml"/><Relationship Id="rId4" Type="http://schemas.openxmlformats.org/officeDocument/2006/relationships/tags" Target="../tags/tag405.xml"/><Relationship Id="rId3" Type="http://schemas.openxmlformats.org/officeDocument/2006/relationships/tags" Target="../tags/tag404.xml"/><Relationship Id="rId25" Type="http://schemas.openxmlformats.org/officeDocument/2006/relationships/notesSlide" Target="../notesSlides/notesSlide4.xml"/><Relationship Id="rId24" Type="http://schemas.openxmlformats.org/officeDocument/2006/relationships/slideLayout" Target="../slideLayouts/slideLayout6.xml"/><Relationship Id="rId23" Type="http://schemas.openxmlformats.org/officeDocument/2006/relationships/themeOverride" Target="../theme/themeOverride4.xml"/><Relationship Id="rId22" Type="http://schemas.openxmlformats.org/officeDocument/2006/relationships/tags" Target="../tags/tag423.xml"/><Relationship Id="rId21" Type="http://schemas.openxmlformats.org/officeDocument/2006/relationships/tags" Target="../tags/tag422.xml"/><Relationship Id="rId20" Type="http://schemas.openxmlformats.org/officeDocument/2006/relationships/tags" Target="../tags/tag421.xml"/><Relationship Id="rId2" Type="http://schemas.openxmlformats.org/officeDocument/2006/relationships/tags" Target="../tags/tag403.xml"/><Relationship Id="rId19" Type="http://schemas.openxmlformats.org/officeDocument/2006/relationships/tags" Target="../tags/tag420.xml"/><Relationship Id="rId18" Type="http://schemas.openxmlformats.org/officeDocument/2006/relationships/tags" Target="../tags/tag419.xml"/><Relationship Id="rId17" Type="http://schemas.openxmlformats.org/officeDocument/2006/relationships/tags" Target="../tags/tag418.xml"/><Relationship Id="rId16" Type="http://schemas.openxmlformats.org/officeDocument/2006/relationships/tags" Target="../tags/tag417.xml"/><Relationship Id="rId15" Type="http://schemas.openxmlformats.org/officeDocument/2006/relationships/tags" Target="../tags/tag416.xml"/><Relationship Id="rId14" Type="http://schemas.openxmlformats.org/officeDocument/2006/relationships/tags" Target="../tags/tag415.xml"/><Relationship Id="rId13" Type="http://schemas.openxmlformats.org/officeDocument/2006/relationships/tags" Target="../tags/tag414.xml"/><Relationship Id="rId12" Type="http://schemas.openxmlformats.org/officeDocument/2006/relationships/tags" Target="../tags/tag413.xml"/><Relationship Id="rId11" Type="http://schemas.openxmlformats.org/officeDocument/2006/relationships/tags" Target="../tags/tag412.xml"/><Relationship Id="rId10" Type="http://schemas.openxmlformats.org/officeDocument/2006/relationships/tags" Target="../tags/tag411.xml"/><Relationship Id="rId1" Type="http://schemas.openxmlformats.org/officeDocument/2006/relationships/tags" Target="../tags/tag402.xml"/></Relationships>
</file>

<file path=ppt/slides/_rels/slide5.xml.rels><?xml version="1.0" encoding="UTF-8" standalone="yes"?>
<Relationships xmlns="http://schemas.openxmlformats.org/package/2006/relationships"><Relationship Id="rId9" Type="http://schemas.openxmlformats.org/officeDocument/2006/relationships/tags" Target="../tags/tag432.xml"/><Relationship Id="rId8" Type="http://schemas.openxmlformats.org/officeDocument/2006/relationships/tags" Target="../tags/tag431.xml"/><Relationship Id="rId7" Type="http://schemas.openxmlformats.org/officeDocument/2006/relationships/tags" Target="../tags/tag430.xml"/><Relationship Id="rId6" Type="http://schemas.openxmlformats.org/officeDocument/2006/relationships/tags" Target="../tags/tag429.xml"/><Relationship Id="rId5" Type="http://schemas.openxmlformats.org/officeDocument/2006/relationships/tags" Target="../tags/tag428.xml"/><Relationship Id="rId4" Type="http://schemas.openxmlformats.org/officeDocument/2006/relationships/tags" Target="../tags/tag427.xml"/><Relationship Id="rId3" Type="http://schemas.openxmlformats.org/officeDocument/2006/relationships/tags" Target="../tags/tag426.xml"/><Relationship Id="rId22" Type="http://schemas.openxmlformats.org/officeDocument/2006/relationships/notesSlide" Target="../notesSlides/notesSlide5.xml"/><Relationship Id="rId21" Type="http://schemas.openxmlformats.org/officeDocument/2006/relationships/slideLayout" Target="../slideLayouts/slideLayout6.xml"/><Relationship Id="rId20" Type="http://schemas.openxmlformats.org/officeDocument/2006/relationships/themeOverride" Target="../theme/themeOverride5.xml"/><Relationship Id="rId2" Type="http://schemas.openxmlformats.org/officeDocument/2006/relationships/tags" Target="../tags/tag425.xml"/><Relationship Id="rId19" Type="http://schemas.openxmlformats.org/officeDocument/2006/relationships/tags" Target="../tags/tag442.xml"/><Relationship Id="rId18" Type="http://schemas.openxmlformats.org/officeDocument/2006/relationships/tags" Target="../tags/tag441.xml"/><Relationship Id="rId17" Type="http://schemas.openxmlformats.org/officeDocument/2006/relationships/tags" Target="../tags/tag440.xml"/><Relationship Id="rId16" Type="http://schemas.openxmlformats.org/officeDocument/2006/relationships/tags" Target="../tags/tag439.xml"/><Relationship Id="rId15" Type="http://schemas.openxmlformats.org/officeDocument/2006/relationships/tags" Target="../tags/tag438.xml"/><Relationship Id="rId14" Type="http://schemas.openxmlformats.org/officeDocument/2006/relationships/tags" Target="../tags/tag437.xml"/><Relationship Id="rId13" Type="http://schemas.openxmlformats.org/officeDocument/2006/relationships/tags" Target="../tags/tag436.xml"/><Relationship Id="rId12" Type="http://schemas.openxmlformats.org/officeDocument/2006/relationships/tags" Target="../tags/tag435.xml"/><Relationship Id="rId11" Type="http://schemas.openxmlformats.org/officeDocument/2006/relationships/tags" Target="../tags/tag434.xml"/><Relationship Id="rId10" Type="http://schemas.openxmlformats.org/officeDocument/2006/relationships/tags" Target="../tags/tag433.xml"/><Relationship Id="rId1" Type="http://schemas.openxmlformats.org/officeDocument/2006/relationships/tags" Target="../tags/tag424.xml"/></Relationships>
</file>

<file path=ppt/slides/_rels/slide6.xml.rels><?xml version="1.0" encoding="UTF-8" standalone="yes"?>
<Relationships xmlns="http://schemas.openxmlformats.org/package/2006/relationships"><Relationship Id="rId9" Type="http://schemas.openxmlformats.org/officeDocument/2006/relationships/tags" Target="../tags/tag451.xml"/><Relationship Id="rId8" Type="http://schemas.openxmlformats.org/officeDocument/2006/relationships/tags" Target="../tags/tag450.xml"/><Relationship Id="rId7" Type="http://schemas.openxmlformats.org/officeDocument/2006/relationships/tags" Target="../tags/tag449.xml"/><Relationship Id="rId6" Type="http://schemas.openxmlformats.org/officeDocument/2006/relationships/tags" Target="../tags/tag448.xml"/><Relationship Id="rId5" Type="http://schemas.openxmlformats.org/officeDocument/2006/relationships/tags" Target="../tags/tag447.xml"/><Relationship Id="rId4" Type="http://schemas.openxmlformats.org/officeDocument/2006/relationships/tags" Target="../tags/tag446.xml"/><Relationship Id="rId3" Type="http://schemas.openxmlformats.org/officeDocument/2006/relationships/tags" Target="../tags/tag445.xml"/><Relationship Id="rId2" Type="http://schemas.openxmlformats.org/officeDocument/2006/relationships/tags" Target="../tags/tag444.xml"/><Relationship Id="rId12" Type="http://schemas.openxmlformats.org/officeDocument/2006/relationships/notesSlide" Target="../notesSlides/notesSlide6.xml"/><Relationship Id="rId11" Type="http://schemas.openxmlformats.org/officeDocument/2006/relationships/slideLayout" Target="../slideLayouts/slideLayout6.xml"/><Relationship Id="rId10" Type="http://schemas.openxmlformats.org/officeDocument/2006/relationships/themeOverride" Target="../theme/themeOverride6.xml"/><Relationship Id="rId1" Type="http://schemas.openxmlformats.org/officeDocument/2006/relationships/tags" Target="../tags/tag44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45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45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45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4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normAutofit/>
          </a:bodyPr>
          <a:lstStyle/>
          <a:p>
            <a:r>
              <a:rPr lang="zh-CN" altLang="zh-CN" dirty="0"/>
              <a:t>技术背景分析</a:t>
            </a:r>
            <a:endParaRPr lang="zh-CN" altLang="zh-CN" dirty="0"/>
          </a:p>
        </p:txBody>
      </p:sp>
      <p:sp>
        <p:nvSpPr>
          <p:cNvPr id="4" name="内容占位符 3"/>
          <p:cNvSpPr>
            <a:spLocks noGrp="1"/>
          </p:cNvSpPr>
          <p:nvPr>
            <p:ph sz="quarter" idx="13"/>
            <p:custDataLst>
              <p:tags r:id="rId2"/>
            </p:custDataLst>
          </p:nvPr>
        </p:nvSpPr>
        <p:spPr>
          <a:xfrm>
            <a:off x="1281430" y="2163445"/>
            <a:ext cx="9626600" cy="4111625"/>
          </a:xfrm>
        </p:spPr>
        <p:txBody>
          <a:bodyPr>
            <a:normAutofit/>
          </a:bodyPr>
          <a:lstStyle/>
          <a:p>
            <a:pPr marL="0" indent="0">
              <a:buNone/>
            </a:pPr>
            <a:r>
              <a:rPr lang="en-US" altLang="zh-CN" dirty="0"/>
              <a:t>  </a:t>
            </a:r>
            <a:r>
              <a:rPr lang="zh-CN" altLang="en-US" dirty="0"/>
              <a:t>当下企业中前端开发领域最火热的无非就是</a:t>
            </a:r>
            <a:r>
              <a:rPr lang="en-US" altLang="zh-CN" dirty="0"/>
              <a:t>Typescript</a:t>
            </a:r>
            <a:r>
              <a:rPr lang="zh-CN" altLang="en-US" dirty="0"/>
              <a:t>，微前端，</a:t>
            </a:r>
            <a:r>
              <a:rPr lang="en-US" altLang="zh-CN" dirty="0"/>
              <a:t>Vuejs-Next </a:t>
            </a:r>
            <a:r>
              <a:rPr lang="zh-CN" altLang="en-US" dirty="0"/>
              <a:t>这些，前端发展的速度非常的快，技术点多到令人目不暇接，前端的入门学习很简单，有人带就可以短时间掌握并快速的进入企业工作，拿到一份还算正常的工资（合肥</a:t>
            </a:r>
            <a:r>
              <a:rPr lang="en-US" altLang="zh-CN" dirty="0"/>
              <a:t>6000~8000++</a:t>
            </a:r>
            <a:r>
              <a:rPr lang="zh-CN" altLang="en-US" dirty="0"/>
              <a:t>，一般</a:t>
            </a:r>
            <a:r>
              <a:rPr lang="en-US" altLang="zh-CN" dirty="0"/>
              <a:t>1</a:t>
            </a:r>
            <a:r>
              <a:rPr lang="zh-CN" altLang="en-US" dirty="0"/>
              <a:t>万以下）。</a:t>
            </a:r>
            <a:endParaRPr lang="zh-CN" altLang="en-US" dirty="0"/>
          </a:p>
          <a:p>
            <a:pPr marL="0" indent="0">
              <a:buNone/>
            </a:pPr>
            <a:r>
              <a:rPr lang="zh-CN" altLang="en-US" dirty="0"/>
              <a:t>  但是前端如果想走到中高级甚至前端架构师级别，那么需要的技术点就不仅仅只是前端了，这里包括了浩瀚繁杂的前端技术栈，甚至还有后端众多的技术栈都需要掌握。</a:t>
            </a:r>
            <a:endParaRPr lang="zh-CN" altLang="en-US" dirty="0"/>
          </a:p>
          <a:p>
            <a:pPr marL="0" indent="0">
              <a:buNone/>
            </a:pPr>
            <a:r>
              <a:rPr lang="zh-CN" altLang="en-US" dirty="0"/>
              <a:t>  编程就像修仙，功法不同，修炼过程也不同，但是大家最终目的都是成为独断万古的大佬。</a:t>
            </a:r>
            <a:endParaRPr lang="zh-CN" altLang="en-US" dirty="0"/>
          </a:p>
          <a:p>
            <a:pPr marL="0" indent="0">
              <a:buNone/>
            </a:pPr>
            <a:r>
              <a:rPr lang="zh-CN" altLang="en-US" dirty="0"/>
              <a:t>  而后端开发</a:t>
            </a:r>
            <a:r>
              <a:rPr lang="en-US" altLang="zh-CN" dirty="0"/>
              <a:t>Java</a:t>
            </a:r>
            <a:r>
              <a:rPr lang="zh-CN" altLang="en-US" dirty="0"/>
              <a:t>是</a:t>
            </a:r>
            <a:r>
              <a:rPr lang="en-US" altLang="zh-CN" dirty="0"/>
              <a:t>yyds</a:t>
            </a:r>
            <a:r>
              <a:rPr lang="zh-CN" altLang="en-US" dirty="0"/>
              <a:t>，地位牢不可破。至于</a:t>
            </a:r>
            <a:r>
              <a:rPr lang="en-US" altLang="zh-CN" dirty="0"/>
              <a:t>PHP</a:t>
            </a:r>
            <a:r>
              <a:rPr lang="zh-CN" altLang="en-US" dirty="0"/>
              <a:t>开发已经呈现很大的下坡，甚至在北上广深一些大的互联网公司已经很少看到</a:t>
            </a:r>
            <a:r>
              <a:rPr lang="en-US" altLang="zh-CN" dirty="0"/>
              <a:t>PHP</a:t>
            </a:r>
            <a:r>
              <a:rPr lang="zh-CN" altLang="en-US" dirty="0"/>
              <a:t>开发了，只有在合肥，南京，苏州，成都这样的城市</a:t>
            </a:r>
            <a:r>
              <a:rPr lang="en-US" altLang="zh-CN" dirty="0"/>
              <a:t>PHP</a:t>
            </a:r>
            <a:r>
              <a:rPr lang="zh-CN" altLang="en-US" dirty="0"/>
              <a:t>还存在一定的市场，而后起之秀有高富帅之称的</a:t>
            </a:r>
            <a:r>
              <a:rPr lang="en-US" altLang="zh-CN" dirty="0"/>
              <a:t>GO</a:t>
            </a:r>
            <a:r>
              <a:rPr lang="zh-CN" altLang="en-US" dirty="0"/>
              <a:t>势不可挡。后端开发需要的不是开发者掌握哪些语言，而是对各种第三方的熟练应用，性能优化，各种架构等。</a:t>
            </a:r>
            <a:endParaRPr lang="zh-CN" altLang="en-US" dirty="0"/>
          </a:p>
          <a:p>
            <a:pPr marL="0" indent="0">
              <a:buNone/>
            </a:pPr>
            <a:r>
              <a:rPr lang="zh-CN" altLang="en-US" dirty="0"/>
              <a:t>  前端学的技术需要多，后端学的技术需要深。</a:t>
            </a:r>
            <a:endParaRPr lang="zh-CN" altLang="en-US" dirty="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normAutofit/>
          </a:bodyPr>
          <a:lstStyle/>
          <a:p>
            <a:r>
              <a:rPr lang="zh-CN" altLang="zh-CN" dirty="0"/>
              <a:t>企业背景分享</a:t>
            </a:r>
            <a:endParaRPr lang="zh-CN" altLang="zh-CN" dirty="0"/>
          </a:p>
        </p:txBody>
      </p:sp>
      <p:sp>
        <p:nvSpPr>
          <p:cNvPr id="4" name="内容占位符 3"/>
          <p:cNvSpPr>
            <a:spLocks noGrp="1"/>
          </p:cNvSpPr>
          <p:nvPr>
            <p:ph sz="quarter" idx="13"/>
            <p:custDataLst>
              <p:tags r:id="rId2"/>
            </p:custDataLst>
          </p:nvPr>
        </p:nvSpPr>
        <p:spPr>
          <a:xfrm>
            <a:off x="1281430" y="2163445"/>
            <a:ext cx="9626600" cy="4111625"/>
          </a:xfrm>
        </p:spPr>
        <p:txBody>
          <a:bodyPr>
            <a:normAutofit/>
          </a:bodyPr>
          <a:lstStyle/>
          <a:p>
            <a:pPr marL="0" indent="0">
              <a:buNone/>
            </a:pPr>
            <a:r>
              <a:rPr lang="en-US" altLang="zh-CN" sz="2000" dirty="0"/>
              <a:t>   </a:t>
            </a:r>
            <a:r>
              <a:rPr lang="zh-CN" altLang="en-US" sz="2000" dirty="0"/>
              <a:t>聊天在企业项目中是最常见的功能了，虽然实际项目开发中我们有很多第三方现成的</a:t>
            </a:r>
            <a:r>
              <a:rPr lang="en-US" altLang="zh-CN" sz="2000" dirty="0"/>
              <a:t>IM</a:t>
            </a:r>
            <a:r>
              <a:rPr lang="zh-CN" altLang="en-US" sz="2000" dirty="0"/>
              <a:t>聊天插件可以使用，但是如果不了解其实现原理和过程，在实际开发过程中我们会遇到很多问题。也同时不具备实际的竞争优势。</a:t>
            </a:r>
            <a:endParaRPr lang="zh-CN" altLang="en-US" sz="2000" dirty="0"/>
          </a:p>
          <a:p>
            <a:pPr marL="0" indent="0">
              <a:buNone/>
            </a:pPr>
            <a:endParaRPr lang="zh-CN" altLang="en-US" sz="2000" dirty="0"/>
          </a:p>
          <a:p>
            <a:pPr marL="0" indent="0">
              <a:buNone/>
            </a:pPr>
            <a:r>
              <a:rPr lang="zh-CN" altLang="en-US" sz="2000" dirty="0"/>
              <a:t>  所以这个项目我们以模仿 </a:t>
            </a:r>
            <a:r>
              <a:rPr lang="en-US" altLang="zh-CN" sz="2000" dirty="0"/>
              <a:t>QQ </a:t>
            </a:r>
            <a:r>
              <a:rPr lang="zh-CN" altLang="en-US" sz="2000" dirty="0"/>
              <a:t>微信为主实现一个最常见的聊天软件，通过这个项目让学生掌握企业开发中最需要的技术栈和项目开发流程，为学生即将到来的就业提供一个坚实的基础。</a:t>
            </a:r>
            <a:endParaRPr lang="zh-CN" altLang="en-US" sz="2000" dirty="0"/>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custDataLst>
              <p:tags r:id="rId1"/>
            </p:custDataLst>
          </p:nvPr>
        </p:nvSpPr>
        <p:spPr bwMode="auto">
          <a:xfrm>
            <a:off x="6862244" y="1755750"/>
            <a:ext cx="4656656" cy="33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pPr>
            <a:r>
              <a:rPr lang="zh-CN" altLang="en-US" sz="1200" spc="150" dirty="0">
                <a:solidFill>
                  <a:schemeClr val="tx1">
                    <a:lumMod val="85000"/>
                    <a:lumOff val="15000"/>
                  </a:schemeClr>
                </a:solidFill>
                <a:uFillTx/>
                <a:latin typeface="Arial" panose="020B0604020202090204" pitchFamily="34" charset="0"/>
                <a:ea typeface="微软雅黑" charset="-122"/>
              </a:rPr>
              <a:t>实现混合</a:t>
            </a:r>
            <a:r>
              <a:rPr lang="en-US" altLang="zh-CN" sz="1200" spc="150" dirty="0">
                <a:solidFill>
                  <a:schemeClr val="tx1">
                    <a:lumMod val="85000"/>
                    <a:lumOff val="15000"/>
                  </a:schemeClr>
                </a:solidFill>
                <a:uFillTx/>
                <a:latin typeface="Arial" panose="020B0604020202090204" pitchFamily="34" charset="0"/>
                <a:ea typeface="微软雅黑" charset="-122"/>
              </a:rPr>
              <a:t>app</a:t>
            </a:r>
            <a:r>
              <a:rPr lang="zh-CN" altLang="en-US" sz="1200" spc="150" dirty="0">
                <a:solidFill>
                  <a:schemeClr val="tx1">
                    <a:lumMod val="85000"/>
                    <a:lumOff val="15000"/>
                  </a:schemeClr>
                </a:solidFill>
                <a:uFillTx/>
                <a:latin typeface="Arial" panose="020B0604020202090204" pitchFamily="34" charset="0"/>
                <a:ea typeface="微软雅黑" charset="-122"/>
              </a:rPr>
              <a:t>的开发和打包发布</a:t>
            </a:r>
            <a:endParaRPr lang="zh-CN" altLang="en-US" sz="1200" spc="150" dirty="0">
              <a:solidFill>
                <a:schemeClr val="tx1">
                  <a:lumMod val="85000"/>
                  <a:lumOff val="15000"/>
                </a:schemeClr>
              </a:solidFill>
              <a:uFillTx/>
              <a:latin typeface="Arial" panose="020B0604020202090204" pitchFamily="34" charset="0"/>
              <a:ea typeface="微软雅黑" charset="-122"/>
            </a:endParaRPr>
          </a:p>
        </p:txBody>
      </p:sp>
      <p:sp>
        <p:nvSpPr>
          <p:cNvPr id="32" name="文本框 31"/>
          <p:cNvSpPr txBox="1"/>
          <p:nvPr>
            <p:custDataLst>
              <p:tags r:id="rId2"/>
            </p:custDataLst>
          </p:nvPr>
        </p:nvSpPr>
        <p:spPr bwMode="auto">
          <a:xfrm>
            <a:off x="6862241" y="1306213"/>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en-US" altLang="zh-CN" b="1" spc="300" dirty="0">
                <a:solidFill>
                  <a:schemeClr val="tx1">
                    <a:lumMod val="85000"/>
                    <a:lumOff val="15000"/>
                  </a:schemeClr>
                </a:solidFill>
                <a:latin typeface="Arial" panose="020B0604020202090204" pitchFamily="34" charset="0"/>
                <a:ea typeface="微软雅黑" charset="-122"/>
              </a:rPr>
              <a:t>Uniapp + flex + rem</a:t>
            </a:r>
            <a:endParaRPr lang="en-US" altLang="zh-CN" b="1" spc="300" dirty="0">
              <a:solidFill>
                <a:schemeClr val="tx1">
                  <a:lumMod val="85000"/>
                  <a:lumOff val="15000"/>
                </a:schemeClr>
              </a:solidFill>
              <a:latin typeface="Arial" panose="020B0604020202090204" pitchFamily="34" charset="0"/>
              <a:ea typeface="微软雅黑" charset="-122"/>
            </a:endParaRPr>
          </a:p>
        </p:txBody>
      </p:sp>
      <p:sp>
        <p:nvSpPr>
          <p:cNvPr id="69" name="矩形 68"/>
          <p:cNvSpPr/>
          <p:nvPr>
            <p:custDataLst>
              <p:tags r:id="rId3"/>
            </p:custDataLst>
          </p:nvPr>
        </p:nvSpPr>
        <p:spPr bwMode="auto">
          <a:xfrm>
            <a:off x="6862244" y="2708039"/>
            <a:ext cx="4656656" cy="33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pPr>
            <a:r>
              <a:rPr lang="zh-CN" altLang="en-US" sz="1200" spc="150" dirty="0">
                <a:solidFill>
                  <a:schemeClr val="tx1">
                    <a:lumMod val="85000"/>
                    <a:lumOff val="15000"/>
                  </a:schemeClr>
                </a:solidFill>
                <a:uFillTx/>
                <a:latin typeface="Arial" panose="020B0604020202090204" pitchFamily="34" charset="0"/>
                <a:ea typeface="微软雅黑" charset="-122"/>
              </a:rPr>
              <a:t>实现前端</a:t>
            </a:r>
            <a:r>
              <a:rPr lang="en-US" altLang="zh-CN" sz="1200" spc="150" dirty="0">
                <a:solidFill>
                  <a:schemeClr val="tx1">
                    <a:lumMod val="85000"/>
                    <a:lumOff val="15000"/>
                  </a:schemeClr>
                </a:solidFill>
                <a:uFillTx/>
                <a:latin typeface="Arial" panose="020B0604020202090204" pitchFamily="34" charset="0"/>
                <a:ea typeface="微软雅黑" charset="-122"/>
              </a:rPr>
              <a:t>App</a:t>
            </a:r>
            <a:r>
              <a:rPr lang="zh-CN" altLang="en-US" sz="1200" spc="150" dirty="0">
                <a:solidFill>
                  <a:schemeClr val="tx1">
                    <a:lumMod val="85000"/>
                    <a:lumOff val="15000"/>
                  </a:schemeClr>
                </a:solidFill>
                <a:uFillTx/>
                <a:latin typeface="Arial" panose="020B0604020202090204" pitchFamily="34" charset="0"/>
                <a:ea typeface="微软雅黑" charset="-122"/>
              </a:rPr>
              <a:t>的代码编写</a:t>
            </a:r>
            <a:endParaRPr lang="zh-CN" altLang="en-US" sz="1200" spc="150" dirty="0">
              <a:solidFill>
                <a:schemeClr val="tx1">
                  <a:lumMod val="85000"/>
                  <a:lumOff val="15000"/>
                </a:schemeClr>
              </a:solidFill>
              <a:uFillTx/>
              <a:latin typeface="Arial" panose="020B0604020202090204" pitchFamily="34" charset="0"/>
              <a:ea typeface="微软雅黑" charset="-122"/>
            </a:endParaRPr>
          </a:p>
        </p:txBody>
      </p:sp>
      <p:sp>
        <p:nvSpPr>
          <p:cNvPr id="70" name="文本框 69"/>
          <p:cNvSpPr txBox="1"/>
          <p:nvPr>
            <p:custDataLst>
              <p:tags r:id="rId4"/>
            </p:custDataLst>
          </p:nvPr>
        </p:nvSpPr>
        <p:spPr bwMode="auto">
          <a:xfrm>
            <a:off x="6862241" y="2259137"/>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en-US" altLang="zh-CN" b="1" spc="300" dirty="0">
                <a:solidFill>
                  <a:schemeClr val="tx1">
                    <a:lumMod val="85000"/>
                    <a:lumOff val="15000"/>
                  </a:schemeClr>
                </a:solidFill>
                <a:latin typeface="Arial" panose="020B0604020202090204" pitchFamily="34" charset="0"/>
                <a:ea typeface="微软雅黑" charset="-122"/>
                <a:sym typeface="+mn-ea"/>
              </a:rPr>
              <a:t>Vue.js</a:t>
            </a:r>
            <a:endParaRPr lang="en-US" altLang="zh-CN" b="1" spc="300" dirty="0">
              <a:solidFill>
                <a:schemeClr val="tx1">
                  <a:lumMod val="85000"/>
                  <a:lumOff val="15000"/>
                </a:schemeClr>
              </a:solidFill>
              <a:latin typeface="Arial" panose="020B0604020202090204" pitchFamily="34" charset="0"/>
              <a:ea typeface="微软雅黑" charset="-122"/>
            </a:endParaRPr>
          </a:p>
        </p:txBody>
      </p:sp>
      <p:sp>
        <p:nvSpPr>
          <p:cNvPr id="73" name="矩形 72"/>
          <p:cNvSpPr/>
          <p:nvPr>
            <p:custDataLst>
              <p:tags r:id="rId5"/>
            </p:custDataLst>
          </p:nvPr>
        </p:nvSpPr>
        <p:spPr bwMode="auto">
          <a:xfrm>
            <a:off x="6862244" y="3660963"/>
            <a:ext cx="4656656" cy="33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pPr>
            <a:r>
              <a:rPr lang="zh-CN" altLang="en-US" sz="1200" spc="150" dirty="0">
                <a:solidFill>
                  <a:schemeClr val="tx1">
                    <a:lumMod val="85000"/>
                    <a:lumOff val="15000"/>
                  </a:schemeClr>
                </a:solidFill>
                <a:uFillTx/>
                <a:latin typeface="Arial" panose="020B0604020202090204" pitchFamily="34" charset="0"/>
                <a:ea typeface="微软雅黑" charset="-122"/>
              </a:rPr>
              <a:t>实现后端，用于聊天消息的接受转发保存等</a:t>
            </a:r>
            <a:endParaRPr lang="zh-CN" altLang="en-US" sz="1200" spc="150" dirty="0">
              <a:solidFill>
                <a:schemeClr val="tx1">
                  <a:lumMod val="85000"/>
                  <a:lumOff val="15000"/>
                </a:schemeClr>
              </a:solidFill>
              <a:uFillTx/>
              <a:latin typeface="Arial" panose="020B0604020202090204" pitchFamily="34" charset="0"/>
              <a:ea typeface="微软雅黑" charset="-122"/>
            </a:endParaRPr>
          </a:p>
        </p:txBody>
      </p:sp>
      <p:sp>
        <p:nvSpPr>
          <p:cNvPr id="74" name="文本框 73"/>
          <p:cNvSpPr txBox="1"/>
          <p:nvPr>
            <p:custDataLst>
              <p:tags r:id="rId6"/>
            </p:custDataLst>
          </p:nvPr>
        </p:nvSpPr>
        <p:spPr bwMode="auto">
          <a:xfrm>
            <a:off x="6862241" y="3212061"/>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en-US" altLang="zh-CN" b="1" spc="300" dirty="0">
                <a:solidFill>
                  <a:schemeClr val="tx1">
                    <a:lumMod val="85000"/>
                    <a:lumOff val="15000"/>
                  </a:schemeClr>
                </a:solidFill>
                <a:latin typeface="Arial" panose="020B0604020202090204" pitchFamily="34" charset="0"/>
                <a:ea typeface="微软雅黑" charset="-122"/>
                <a:sym typeface="+mn-ea"/>
              </a:rPr>
              <a:t>Node.js</a:t>
            </a:r>
            <a:endParaRPr lang="en-US" altLang="zh-CN" b="1" spc="300" dirty="0">
              <a:solidFill>
                <a:schemeClr val="tx1">
                  <a:lumMod val="85000"/>
                  <a:lumOff val="15000"/>
                </a:schemeClr>
              </a:solidFill>
              <a:latin typeface="Arial" panose="020B0604020202090204" pitchFamily="34" charset="0"/>
              <a:ea typeface="微软雅黑" charset="-122"/>
            </a:endParaRPr>
          </a:p>
        </p:txBody>
      </p:sp>
      <p:sp>
        <p:nvSpPr>
          <p:cNvPr id="77" name="矩形 76"/>
          <p:cNvSpPr/>
          <p:nvPr>
            <p:custDataLst>
              <p:tags r:id="rId7"/>
            </p:custDataLst>
          </p:nvPr>
        </p:nvSpPr>
        <p:spPr bwMode="auto">
          <a:xfrm>
            <a:off x="6862244" y="4613252"/>
            <a:ext cx="4656656" cy="33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pPr>
            <a:r>
              <a:rPr lang="zh-CN" altLang="en-US" sz="1200" spc="150" dirty="0">
                <a:solidFill>
                  <a:schemeClr val="tx1">
                    <a:lumMod val="85000"/>
                    <a:lumOff val="15000"/>
                  </a:schemeClr>
                </a:solidFill>
                <a:uFillTx/>
                <a:latin typeface="Arial" panose="020B0604020202090204" pitchFamily="34" charset="0"/>
                <a:ea typeface="微软雅黑" charset="-122"/>
                <a:sym typeface="+mn-ea"/>
              </a:rPr>
              <a:t>实现客户端 到 服务器的双工数据通讯技术</a:t>
            </a:r>
            <a:endParaRPr lang="zh-CN" altLang="en-US" sz="1200" spc="150" dirty="0">
              <a:solidFill>
                <a:schemeClr val="tx1">
                  <a:lumMod val="85000"/>
                  <a:lumOff val="15000"/>
                </a:schemeClr>
              </a:solidFill>
              <a:uFillTx/>
              <a:latin typeface="Arial" panose="020B0604020202090204" pitchFamily="34" charset="0"/>
              <a:ea typeface="微软雅黑" charset="-122"/>
            </a:endParaRPr>
          </a:p>
        </p:txBody>
      </p:sp>
      <p:sp>
        <p:nvSpPr>
          <p:cNvPr id="78" name="文本框 77"/>
          <p:cNvSpPr txBox="1"/>
          <p:nvPr>
            <p:custDataLst>
              <p:tags r:id="rId8"/>
            </p:custDataLst>
          </p:nvPr>
        </p:nvSpPr>
        <p:spPr bwMode="auto">
          <a:xfrm>
            <a:off x="6862241" y="4164985"/>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en-US" altLang="zh-CN" b="1" spc="300" dirty="0">
                <a:solidFill>
                  <a:schemeClr val="tx1">
                    <a:lumMod val="85000"/>
                    <a:lumOff val="15000"/>
                  </a:schemeClr>
                </a:solidFill>
                <a:latin typeface="Arial" panose="020B0604020202090204" pitchFamily="34" charset="0"/>
                <a:ea typeface="微软雅黑" charset="-122"/>
                <a:sym typeface="+mn-ea"/>
              </a:rPr>
              <a:t>WebSocket</a:t>
            </a:r>
            <a:endParaRPr lang="en-US" altLang="zh-CN" b="1" spc="300" dirty="0">
              <a:solidFill>
                <a:schemeClr val="tx1">
                  <a:lumMod val="85000"/>
                  <a:lumOff val="15000"/>
                </a:schemeClr>
              </a:solidFill>
              <a:latin typeface="Arial" panose="020B0604020202090204" pitchFamily="34" charset="0"/>
              <a:ea typeface="微软雅黑" charset="-122"/>
            </a:endParaRPr>
          </a:p>
        </p:txBody>
      </p:sp>
      <p:sp>
        <p:nvSpPr>
          <p:cNvPr id="81" name="矩形 80"/>
          <p:cNvSpPr/>
          <p:nvPr>
            <p:custDataLst>
              <p:tags r:id="rId9"/>
            </p:custDataLst>
          </p:nvPr>
        </p:nvSpPr>
        <p:spPr bwMode="auto">
          <a:xfrm>
            <a:off x="6862244" y="5566811"/>
            <a:ext cx="4656656" cy="33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pPr>
            <a:r>
              <a:rPr lang="zh-CN" altLang="en-US" sz="1200" spc="150" dirty="0">
                <a:solidFill>
                  <a:schemeClr val="tx1">
                    <a:lumMod val="85000"/>
                    <a:lumOff val="15000"/>
                  </a:schemeClr>
                </a:solidFill>
                <a:uFillTx/>
                <a:latin typeface="Arial" panose="020B0604020202090204" pitchFamily="34" charset="0"/>
                <a:ea typeface="微软雅黑" charset="-122"/>
              </a:rPr>
              <a:t>实现后端代码的线上部署</a:t>
            </a:r>
            <a:endParaRPr lang="zh-CN" altLang="en-US" sz="1200" spc="150" dirty="0">
              <a:solidFill>
                <a:schemeClr val="tx1">
                  <a:lumMod val="85000"/>
                  <a:lumOff val="15000"/>
                </a:schemeClr>
              </a:solidFill>
              <a:uFillTx/>
              <a:latin typeface="Arial" panose="020B0604020202090204" pitchFamily="34" charset="0"/>
              <a:ea typeface="微软雅黑" charset="-122"/>
            </a:endParaRPr>
          </a:p>
        </p:txBody>
      </p:sp>
      <p:sp>
        <p:nvSpPr>
          <p:cNvPr id="82" name="文本框 81"/>
          <p:cNvSpPr txBox="1"/>
          <p:nvPr>
            <p:custDataLst>
              <p:tags r:id="rId10"/>
            </p:custDataLst>
          </p:nvPr>
        </p:nvSpPr>
        <p:spPr bwMode="auto">
          <a:xfrm>
            <a:off x="6862241" y="5117909"/>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en-US" altLang="zh-CN" b="1" spc="300" dirty="0">
                <a:solidFill>
                  <a:schemeClr val="tx1">
                    <a:lumMod val="85000"/>
                    <a:lumOff val="15000"/>
                  </a:schemeClr>
                </a:solidFill>
                <a:latin typeface="Arial" panose="020B0604020202090204" pitchFamily="34" charset="0"/>
                <a:ea typeface="微软雅黑" charset="-122"/>
              </a:rPr>
              <a:t>Linux</a:t>
            </a:r>
            <a:endParaRPr lang="en-US" altLang="zh-CN" b="1" spc="300" dirty="0">
              <a:solidFill>
                <a:schemeClr val="tx1">
                  <a:lumMod val="85000"/>
                  <a:lumOff val="15000"/>
                </a:schemeClr>
              </a:solidFill>
              <a:latin typeface="Arial" panose="020B0604020202090204" pitchFamily="34" charset="0"/>
              <a:ea typeface="微软雅黑" charset="-122"/>
            </a:endParaRPr>
          </a:p>
        </p:txBody>
      </p:sp>
      <p:cxnSp>
        <p:nvCxnSpPr>
          <p:cNvPr id="88" name="直接连接符 87"/>
          <p:cNvCxnSpPr/>
          <p:nvPr>
            <p:custDataLst>
              <p:tags r:id="rId11"/>
            </p:custDataLst>
          </p:nvPr>
        </p:nvCxnSpPr>
        <p:spPr>
          <a:xfrm>
            <a:off x="6862241" y="2174856"/>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custDataLst>
              <p:tags r:id="rId12"/>
            </p:custDataLst>
          </p:nvPr>
        </p:nvCxnSpPr>
        <p:spPr>
          <a:xfrm>
            <a:off x="6862241" y="3127780"/>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custDataLst>
              <p:tags r:id="rId13"/>
            </p:custDataLst>
          </p:nvPr>
        </p:nvCxnSpPr>
        <p:spPr>
          <a:xfrm>
            <a:off x="6862241" y="4080704"/>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custDataLst>
              <p:tags r:id="rId14"/>
            </p:custDataLst>
          </p:nvPr>
        </p:nvCxnSpPr>
        <p:spPr>
          <a:xfrm>
            <a:off x="6862241" y="5033628"/>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3" name="菱形 32"/>
          <p:cNvSpPr/>
          <p:nvPr>
            <p:custDataLst>
              <p:tags r:id="rId15"/>
            </p:custDataLst>
          </p:nvPr>
        </p:nvSpPr>
        <p:spPr>
          <a:xfrm>
            <a:off x="5956300" y="1438259"/>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01</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4" name="菱形 33"/>
          <p:cNvSpPr/>
          <p:nvPr>
            <p:custDataLst>
              <p:tags r:id="rId16"/>
            </p:custDataLst>
          </p:nvPr>
        </p:nvSpPr>
        <p:spPr>
          <a:xfrm>
            <a:off x="5956300" y="2333499"/>
            <a:ext cx="762000" cy="761997"/>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02</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5" name="菱形 34"/>
          <p:cNvSpPr/>
          <p:nvPr>
            <p:custDataLst>
              <p:tags r:id="rId17"/>
            </p:custDataLst>
          </p:nvPr>
        </p:nvSpPr>
        <p:spPr>
          <a:xfrm>
            <a:off x="5956300" y="3228739"/>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03</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6" name="菱形 35"/>
          <p:cNvSpPr/>
          <p:nvPr>
            <p:custDataLst>
              <p:tags r:id="rId18"/>
            </p:custDataLst>
          </p:nvPr>
        </p:nvSpPr>
        <p:spPr>
          <a:xfrm>
            <a:off x="5956300" y="4123979"/>
            <a:ext cx="762000" cy="761997"/>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04</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7" name="菱形 36"/>
          <p:cNvSpPr/>
          <p:nvPr>
            <p:custDataLst>
              <p:tags r:id="rId19"/>
            </p:custDataLst>
          </p:nvPr>
        </p:nvSpPr>
        <p:spPr>
          <a:xfrm>
            <a:off x="5956300" y="5019218"/>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05</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24" name="矩形 23"/>
          <p:cNvSpPr/>
          <p:nvPr>
            <p:custDataLst>
              <p:tags r:id="rId20"/>
            </p:custDataLst>
          </p:nvPr>
        </p:nvSpPr>
        <p:spPr>
          <a:xfrm>
            <a:off x="3796310" y="2490804"/>
            <a:ext cx="1523287" cy="2123221"/>
          </a:xfrm>
          <a:prstGeom prst="rect">
            <a:avLst/>
          </a:prstGeom>
        </p:spPr>
        <p:txBody>
          <a:bodyPr vert="eaVert" wrap="square" lIns="91440" tIns="45720" rIns="91440" bIns="45720" anchor="ctr">
            <a:normAutofit fontScale="60000"/>
          </a:bodyPr>
          <a:lstStyle/>
          <a:p>
            <a:pPr algn="ctr" fontAlgn="auto">
              <a:lnSpc>
                <a:spcPct val="120000"/>
              </a:lnSpc>
            </a:pPr>
            <a:r>
              <a:rPr lang="zh-CN" altLang="en-US" sz="6000" b="1" spc="300" dirty="0">
                <a:solidFill>
                  <a:schemeClr val="tx1">
                    <a:lumMod val="85000"/>
                    <a:lumOff val="15000"/>
                  </a:schemeClr>
                </a:solidFill>
                <a:latin typeface="Arial" panose="020B0604020202090204" pitchFamily="34" charset="0"/>
                <a:ea typeface="汉仪旗黑-85S" panose="00020600040101010101" pitchFamily="18" charset="-122"/>
              </a:rPr>
              <a:t>技术选型</a:t>
            </a:r>
            <a:endParaRPr lang="zh-CN" altLang="en-US" sz="6000" b="1" spc="300" dirty="0">
              <a:solidFill>
                <a:schemeClr val="tx1">
                  <a:lumMod val="85000"/>
                  <a:lumOff val="15000"/>
                </a:schemeClr>
              </a:solidFill>
              <a:latin typeface="Arial" panose="020B0604020202090204" pitchFamily="34" charset="0"/>
              <a:ea typeface="汉仪旗黑-85S" panose="00020600040101010101" pitchFamily="18" charset="-122"/>
            </a:endParaRPr>
          </a:p>
        </p:txBody>
      </p:sp>
    </p:spTree>
    <p:custDataLst>
      <p:tags r:id="rId2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custDataLst>
              <p:tags r:id="rId1"/>
            </p:custDataLst>
          </p:nvPr>
        </p:nvSpPr>
        <p:spPr bwMode="auto">
          <a:xfrm>
            <a:off x="6478701" y="351173"/>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纯文字消息</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70" name="文本框 69"/>
          <p:cNvSpPr txBox="1"/>
          <p:nvPr>
            <p:custDataLst>
              <p:tags r:id="rId2"/>
            </p:custDataLst>
          </p:nvPr>
        </p:nvSpPr>
        <p:spPr bwMode="auto">
          <a:xfrm>
            <a:off x="6478701" y="1228532"/>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表情消息</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74" name="文本框 73"/>
          <p:cNvSpPr txBox="1"/>
          <p:nvPr>
            <p:custDataLst>
              <p:tags r:id="rId3"/>
            </p:custDataLst>
          </p:nvPr>
        </p:nvSpPr>
        <p:spPr bwMode="auto">
          <a:xfrm>
            <a:off x="6478701" y="2136371"/>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图文消息（表情</a:t>
            </a:r>
            <a:r>
              <a:rPr lang="en-US" altLang="zh-CN" b="1" spc="300" dirty="0">
                <a:solidFill>
                  <a:schemeClr val="tx1">
                    <a:lumMod val="85000"/>
                    <a:lumOff val="15000"/>
                  </a:schemeClr>
                </a:solidFill>
                <a:latin typeface="Arial" panose="020B0604020202090204" pitchFamily="34" charset="0"/>
                <a:ea typeface="微软雅黑" charset="-122"/>
              </a:rPr>
              <a:t>&amp;</a:t>
            </a:r>
            <a:r>
              <a:rPr lang="zh-CN" altLang="en-US" b="1" spc="300" dirty="0">
                <a:solidFill>
                  <a:schemeClr val="tx1">
                    <a:lumMod val="85000"/>
                    <a:lumOff val="15000"/>
                  </a:schemeClr>
                </a:solidFill>
                <a:latin typeface="Arial" panose="020B0604020202090204" pitchFamily="34" charset="0"/>
                <a:ea typeface="微软雅黑" charset="-122"/>
              </a:rPr>
              <a:t>文字混合）</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78" name="文本框 77"/>
          <p:cNvSpPr txBox="1"/>
          <p:nvPr>
            <p:custDataLst>
              <p:tags r:id="rId4"/>
            </p:custDataLst>
          </p:nvPr>
        </p:nvSpPr>
        <p:spPr bwMode="auto">
          <a:xfrm>
            <a:off x="6478701" y="3043575"/>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fontScale="9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斗图图片 </a:t>
            </a:r>
            <a:r>
              <a:rPr lang="en-US" altLang="zh-CN" b="1" spc="300" dirty="0">
                <a:solidFill>
                  <a:schemeClr val="tx1">
                    <a:lumMod val="85000"/>
                    <a:lumOff val="15000"/>
                  </a:schemeClr>
                </a:solidFill>
                <a:latin typeface="Arial" panose="020B0604020202090204" pitchFamily="34" charset="0"/>
                <a:ea typeface="微软雅黑" charset="-122"/>
              </a:rPr>
              <a:t>&amp; </a:t>
            </a:r>
            <a:r>
              <a:rPr lang="zh-CN" altLang="en-US" b="1" spc="300" dirty="0">
                <a:solidFill>
                  <a:schemeClr val="tx1">
                    <a:lumMod val="85000"/>
                    <a:lumOff val="15000"/>
                  </a:schemeClr>
                </a:solidFill>
                <a:latin typeface="Arial" panose="020B0604020202090204" pitchFamily="34" charset="0"/>
                <a:ea typeface="微软雅黑" charset="-122"/>
              </a:rPr>
              <a:t>聊天中图片点击预览和下载</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82" name="文本框 81"/>
          <p:cNvSpPr txBox="1"/>
          <p:nvPr>
            <p:custDataLst>
              <p:tags r:id="rId5"/>
            </p:custDataLst>
          </p:nvPr>
        </p:nvSpPr>
        <p:spPr bwMode="auto">
          <a:xfrm>
            <a:off x="6478701" y="3920934"/>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窗口抖动，修改群名，群昵称</a:t>
            </a:r>
            <a:endParaRPr lang="zh-CN" altLang="en-US" b="1" spc="300" dirty="0">
              <a:solidFill>
                <a:schemeClr val="tx1">
                  <a:lumMod val="85000"/>
                  <a:lumOff val="15000"/>
                </a:schemeClr>
              </a:solidFill>
              <a:latin typeface="Arial" panose="020B0604020202090204" pitchFamily="34" charset="0"/>
              <a:ea typeface="微软雅黑" charset="-122"/>
            </a:endParaRPr>
          </a:p>
        </p:txBody>
      </p:sp>
      <p:cxnSp>
        <p:nvCxnSpPr>
          <p:cNvPr id="88" name="直接连接符 87"/>
          <p:cNvCxnSpPr/>
          <p:nvPr>
            <p:custDataLst>
              <p:tags r:id="rId6"/>
            </p:custDataLst>
          </p:nvPr>
        </p:nvCxnSpPr>
        <p:spPr>
          <a:xfrm>
            <a:off x="6478701" y="912476"/>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custDataLst>
              <p:tags r:id="rId7"/>
            </p:custDataLst>
          </p:nvPr>
        </p:nvCxnSpPr>
        <p:spPr>
          <a:xfrm>
            <a:off x="6478701" y="1865400"/>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custDataLst>
              <p:tags r:id="rId8"/>
            </p:custDataLst>
          </p:nvPr>
        </p:nvCxnSpPr>
        <p:spPr>
          <a:xfrm>
            <a:off x="6478701" y="2818324"/>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custDataLst>
              <p:tags r:id="rId9"/>
            </p:custDataLst>
          </p:nvPr>
        </p:nvCxnSpPr>
        <p:spPr>
          <a:xfrm>
            <a:off x="6478701" y="3771248"/>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3" name="菱形 32"/>
          <p:cNvSpPr/>
          <p:nvPr>
            <p:custDataLst>
              <p:tags r:id="rId10"/>
            </p:custDataLst>
          </p:nvPr>
        </p:nvSpPr>
        <p:spPr>
          <a:xfrm>
            <a:off x="5572760" y="175879"/>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01</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4" name="菱形 33"/>
          <p:cNvSpPr/>
          <p:nvPr>
            <p:custDataLst>
              <p:tags r:id="rId11"/>
            </p:custDataLst>
          </p:nvPr>
        </p:nvSpPr>
        <p:spPr>
          <a:xfrm>
            <a:off x="5572760" y="1071119"/>
            <a:ext cx="762000" cy="761997"/>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02</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5" name="菱形 34"/>
          <p:cNvSpPr/>
          <p:nvPr>
            <p:custDataLst>
              <p:tags r:id="rId12"/>
            </p:custDataLst>
          </p:nvPr>
        </p:nvSpPr>
        <p:spPr>
          <a:xfrm>
            <a:off x="5572760" y="1966359"/>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03</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6" name="菱形 35"/>
          <p:cNvSpPr/>
          <p:nvPr>
            <p:custDataLst>
              <p:tags r:id="rId13"/>
            </p:custDataLst>
          </p:nvPr>
        </p:nvSpPr>
        <p:spPr>
          <a:xfrm>
            <a:off x="5572760" y="2861599"/>
            <a:ext cx="762000" cy="761997"/>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04</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7" name="菱形 36"/>
          <p:cNvSpPr/>
          <p:nvPr>
            <p:custDataLst>
              <p:tags r:id="rId14"/>
            </p:custDataLst>
          </p:nvPr>
        </p:nvSpPr>
        <p:spPr>
          <a:xfrm>
            <a:off x="5572760" y="3756838"/>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05</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24" name="矩形 23"/>
          <p:cNvSpPr/>
          <p:nvPr>
            <p:custDataLst>
              <p:tags r:id="rId15"/>
            </p:custDataLst>
          </p:nvPr>
        </p:nvSpPr>
        <p:spPr>
          <a:xfrm>
            <a:off x="3806470" y="2492709"/>
            <a:ext cx="1523287" cy="2123221"/>
          </a:xfrm>
          <a:prstGeom prst="rect">
            <a:avLst/>
          </a:prstGeom>
        </p:spPr>
        <p:txBody>
          <a:bodyPr vert="eaVert" wrap="square" lIns="91440" tIns="45720" rIns="91440" bIns="45720" anchor="ctr">
            <a:normAutofit fontScale="60000"/>
          </a:bodyPr>
          <a:lstStyle/>
          <a:p>
            <a:pPr algn="ctr" fontAlgn="auto">
              <a:lnSpc>
                <a:spcPct val="120000"/>
              </a:lnSpc>
            </a:pPr>
            <a:r>
              <a:rPr lang="zh-CN" altLang="en-US" sz="6000" b="1" spc="300" dirty="0">
                <a:solidFill>
                  <a:schemeClr val="tx1">
                    <a:lumMod val="85000"/>
                    <a:lumOff val="15000"/>
                  </a:schemeClr>
                </a:solidFill>
                <a:latin typeface="Arial" panose="020B0604020202090204" pitchFamily="34" charset="0"/>
                <a:ea typeface="汉仪旗黑-85S" panose="00020600040101010101" pitchFamily="18" charset="-122"/>
              </a:rPr>
              <a:t>功能预览</a:t>
            </a:r>
            <a:endParaRPr lang="zh-CN" altLang="en-US" sz="6000" b="1" spc="300" dirty="0">
              <a:solidFill>
                <a:schemeClr val="tx1">
                  <a:lumMod val="85000"/>
                  <a:lumOff val="15000"/>
                </a:schemeClr>
              </a:solidFill>
              <a:latin typeface="Arial" panose="020B0604020202090204" pitchFamily="34" charset="0"/>
              <a:ea typeface="汉仪旗黑-85S" panose="00020600040101010101" pitchFamily="18" charset="-122"/>
            </a:endParaRPr>
          </a:p>
        </p:txBody>
      </p:sp>
      <p:sp>
        <p:nvSpPr>
          <p:cNvPr id="4" name="菱形 3"/>
          <p:cNvSpPr/>
          <p:nvPr>
            <p:custDataLst>
              <p:tags r:id="rId16"/>
            </p:custDataLst>
          </p:nvPr>
        </p:nvSpPr>
        <p:spPr>
          <a:xfrm>
            <a:off x="5572760" y="4652299"/>
            <a:ext cx="762000" cy="761997"/>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06</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cxnSp>
        <p:nvCxnSpPr>
          <p:cNvPr id="5" name="直接连接符 4"/>
          <p:cNvCxnSpPr/>
          <p:nvPr>
            <p:custDataLst>
              <p:tags r:id="rId17"/>
            </p:custDataLst>
          </p:nvPr>
        </p:nvCxnSpPr>
        <p:spPr>
          <a:xfrm>
            <a:off x="6478701" y="4632943"/>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6" name="文本框 5"/>
          <p:cNvSpPr txBox="1"/>
          <p:nvPr>
            <p:custDataLst>
              <p:tags r:id="rId18"/>
            </p:custDataLst>
          </p:nvPr>
        </p:nvSpPr>
        <p:spPr bwMode="auto">
          <a:xfrm>
            <a:off x="6565696" y="4837239"/>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气泡，清除聊天记录，退出</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8" name="菱形 7"/>
          <p:cNvSpPr/>
          <p:nvPr>
            <p:custDataLst>
              <p:tags r:id="rId19"/>
            </p:custDataLst>
          </p:nvPr>
        </p:nvSpPr>
        <p:spPr>
          <a:xfrm>
            <a:off x="5572760" y="5547538"/>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07</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cxnSp>
        <p:nvCxnSpPr>
          <p:cNvPr id="9" name="直接连接符 8"/>
          <p:cNvCxnSpPr/>
          <p:nvPr>
            <p:custDataLst>
              <p:tags r:id="rId20"/>
            </p:custDataLst>
          </p:nvPr>
        </p:nvCxnSpPr>
        <p:spPr>
          <a:xfrm>
            <a:off x="6478701" y="5494638"/>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0" name="文本框 9"/>
          <p:cNvSpPr txBox="1"/>
          <p:nvPr>
            <p:custDataLst>
              <p:tags r:id="rId21"/>
            </p:custDataLst>
          </p:nvPr>
        </p:nvSpPr>
        <p:spPr bwMode="auto">
          <a:xfrm>
            <a:off x="6478701" y="5740209"/>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fontScale="9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显示在线用户数，系统通知（进群，离开）</a:t>
            </a:r>
            <a:endParaRPr lang="zh-CN" altLang="en-US" b="1" spc="300" dirty="0">
              <a:solidFill>
                <a:schemeClr val="tx1">
                  <a:lumMod val="85000"/>
                  <a:lumOff val="15000"/>
                </a:schemeClr>
              </a:solidFill>
              <a:latin typeface="Arial" panose="020B0604020202090204" pitchFamily="34" charset="0"/>
              <a:ea typeface="微软雅黑" charset="-122"/>
            </a:endParaRPr>
          </a:p>
        </p:txBody>
      </p:sp>
    </p:spTree>
    <p:custDataLst>
      <p:tags r:id="rId2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custDataLst>
              <p:tags r:id="rId1"/>
            </p:custDataLst>
          </p:nvPr>
        </p:nvSpPr>
        <p:spPr bwMode="auto">
          <a:xfrm>
            <a:off x="6415201" y="909973"/>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投诉</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70" name="文本框 69"/>
          <p:cNvSpPr txBox="1"/>
          <p:nvPr>
            <p:custDataLst>
              <p:tags r:id="rId2"/>
            </p:custDataLst>
          </p:nvPr>
        </p:nvSpPr>
        <p:spPr bwMode="auto">
          <a:xfrm>
            <a:off x="6415201" y="1787332"/>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群二维码</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74" name="文本框 73"/>
          <p:cNvSpPr txBox="1"/>
          <p:nvPr>
            <p:custDataLst>
              <p:tags r:id="rId3"/>
            </p:custDataLst>
          </p:nvPr>
        </p:nvSpPr>
        <p:spPr bwMode="auto">
          <a:xfrm>
            <a:off x="6415201" y="2695171"/>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群分享，群公告</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78" name="文本框 77"/>
          <p:cNvSpPr txBox="1"/>
          <p:nvPr>
            <p:custDataLst>
              <p:tags r:id="rId4"/>
            </p:custDataLst>
          </p:nvPr>
        </p:nvSpPr>
        <p:spPr bwMode="auto">
          <a:xfrm>
            <a:off x="6415201" y="3602375"/>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设置聊天窗口背景</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82" name="文本框 81"/>
          <p:cNvSpPr txBox="1"/>
          <p:nvPr>
            <p:custDataLst>
              <p:tags r:id="rId5"/>
            </p:custDataLst>
          </p:nvPr>
        </p:nvSpPr>
        <p:spPr bwMode="auto">
          <a:xfrm>
            <a:off x="6415201" y="4479734"/>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新人入群可查看历史聊天记录</a:t>
            </a:r>
            <a:endParaRPr lang="zh-CN" altLang="en-US" b="1" spc="300" dirty="0">
              <a:solidFill>
                <a:schemeClr val="tx1">
                  <a:lumMod val="85000"/>
                  <a:lumOff val="15000"/>
                </a:schemeClr>
              </a:solidFill>
              <a:latin typeface="Arial" panose="020B0604020202090204" pitchFamily="34" charset="0"/>
              <a:ea typeface="微软雅黑" charset="-122"/>
            </a:endParaRPr>
          </a:p>
        </p:txBody>
      </p:sp>
      <p:cxnSp>
        <p:nvCxnSpPr>
          <p:cNvPr id="88" name="直接连接符 87"/>
          <p:cNvCxnSpPr/>
          <p:nvPr>
            <p:custDataLst>
              <p:tags r:id="rId6"/>
            </p:custDataLst>
          </p:nvPr>
        </p:nvCxnSpPr>
        <p:spPr>
          <a:xfrm>
            <a:off x="6415201" y="1471276"/>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custDataLst>
              <p:tags r:id="rId7"/>
            </p:custDataLst>
          </p:nvPr>
        </p:nvCxnSpPr>
        <p:spPr>
          <a:xfrm>
            <a:off x="6415201" y="2424200"/>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custDataLst>
              <p:tags r:id="rId8"/>
            </p:custDataLst>
          </p:nvPr>
        </p:nvCxnSpPr>
        <p:spPr>
          <a:xfrm>
            <a:off x="6415201" y="3377124"/>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custDataLst>
              <p:tags r:id="rId9"/>
            </p:custDataLst>
          </p:nvPr>
        </p:nvCxnSpPr>
        <p:spPr>
          <a:xfrm>
            <a:off x="6415201" y="4330048"/>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33" name="菱形 32"/>
          <p:cNvSpPr/>
          <p:nvPr>
            <p:custDataLst>
              <p:tags r:id="rId10"/>
            </p:custDataLst>
          </p:nvPr>
        </p:nvSpPr>
        <p:spPr>
          <a:xfrm>
            <a:off x="5509260" y="734679"/>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01</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4" name="菱形 33"/>
          <p:cNvSpPr/>
          <p:nvPr>
            <p:custDataLst>
              <p:tags r:id="rId11"/>
            </p:custDataLst>
          </p:nvPr>
        </p:nvSpPr>
        <p:spPr>
          <a:xfrm>
            <a:off x="5509260" y="1629919"/>
            <a:ext cx="762000" cy="761997"/>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02</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5" name="菱形 34"/>
          <p:cNvSpPr/>
          <p:nvPr>
            <p:custDataLst>
              <p:tags r:id="rId12"/>
            </p:custDataLst>
          </p:nvPr>
        </p:nvSpPr>
        <p:spPr>
          <a:xfrm>
            <a:off x="5509260" y="2525159"/>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03</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6" name="菱形 35"/>
          <p:cNvSpPr/>
          <p:nvPr>
            <p:custDataLst>
              <p:tags r:id="rId13"/>
            </p:custDataLst>
          </p:nvPr>
        </p:nvSpPr>
        <p:spPr>
          <a:xfrm>
            <a:off x="5509260" y="3420399"/>
            <a:ext cx="762000" cy="761997"/>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04</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37" name="菱形 36"/>
          <p:cNvSpPr/>
          <p:nvPr>
            <p:custDataLst>
              <p:tags r:id="rId14"/>
            </p:custDataLst>
          </p:nvPr>
        </p:nvSpPr>
        <p:spPr>
          <a:xfrm>
            <a:off x="5509260" y="4315638"/>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05</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24" name="矩形 23"/>
          <p:cNvSpPr/>
          <p:nvPr>
            <p:custDataLst>
              <p:tags r:id="rId15"/>
            </p:custDataLst>
          </p:nvPr>
        </p:nvSpPr>
        <p:spPr>
          <a:xfrm>
            <a:off x="3806470" y="2492709"/>
            <a:ext cx="1523287" cy="2123221"/>
          </a:xfrm>
          <a:prstGeom prst="rect">
            <a:avLst/>
          </a:prstGeom>
        </p:spPr>
        <p:txBody>
          <a:bodyPr vert="eaVert" wrap="square" lIns="91440" tIns="45720" rIns="91440" bIns="45720" anchor="ctr">
            <a:normAutofit fontScale="60000"/>
          </a:bodyPr>
          <a:lstStyle/>
          <a:p>
            <a:pPr algn="ctr" fontAlgn="auto">
              <a:lnSpc>
                <a:spcPct val="120000"/>
              </a:lnSpc>
            </a:pPr>
            <a:r>
              <a:rPr lang="zh-CN" altLang="en-US" sz="6000" b="1" spc="300" dirty="0">
                <a:solidFill>
                  <a:schemeClr val="tx1">
                    <a:lumMod val="85000"/>
                    <a:lumOff val="15000"/>
                  </a:schemeClr>
                </a:solidFill>
                <a:latin typeface="Arial" panose="020B0604020202090204" pitchFamily="34" charset="0"/>
                <a:ea typeface="汉仪旗黑-85S" panose="00020600040101010101" pitchFamily="18" charset="-122"/>
              </a:rPr>
              <a:t>可选功能</a:t>
            </a:r>
            <a:endParaRPr lang="zh-CN" altLang="en-US" sz="6000" b="1" spc="300" dirty="0">
              <a:solidFill>
                <a:schemeClr val="tx1">
                  <a:lumMod val="85000"/>
                  <a:lumOff val="15000"/>
                </a:schemeClr>
              </a:solidFill>
              <a:latin typeface="Arial" panose="020B0604020202090204" pitchFamily="34" charset="0"/>
              <a:ea typeface="汉仪旗黑-85S" panose="00020600040101010101" pitchFamily="18" charset="-122"/>
            </a:endParaRPr>
          </a:p>
        </p:txBody>
      </p:sp>
      <p:cxnSp>
        <p:nvCxnSpPr>
          <p:cNvPr id="5" name="直接连接符 4"/>
          <p:cNvCxnSpPr/>
          <p:nvPr>
            <p:custDataLst>
              <p:tags r:id="rId16"/>
            </p:custDataLst>
          </p:nvPr>
        </p:nvCxnSpPr>
        <p:spPr>
          <a:xfrm>
            <a:off x="6415201" y="5191743"/>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1" name="文本框 10"/>
          <p:cNvSpPr txBox="1"/>
          <p:nvPr>
            <p:custDataLst>
              <p:tags r:id="rId17"/>
            </p:custDataLst>
          </p:nvPr>
        </p:nvSpPr>
        <p:spPr bwMode="auto">
          <a:xfrm>
            <a:off x="6415201" y="5491924"/>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zh-CN" altLang="en-US" b="1" spc="300" dirty="0">
                <a:solidFill>
                  <a:schemeClr val="tx1">
                    <a:lumMod val="85000"/>
                    <a:lumOff val="15000"/>
                  </a:schemeClr>
                </a:solidFill>
                <a:latin typeface="Arial" panose="020B0604020202090204" pitchFamily="34" charset="0"/>
                <a:ea typeface="微软雅黑" charset="-122"/>
              </a:rPr>
              <a:t>多个群聊和私聊，语音消息，文件</a:t>
            </a:r>
            <a:endParaRPr lang="zh-CN" altLang="en-US" b="1" spc="300" dirty="0">
              <a:solidFill>
                <a:schemeClr val="tx1">
                  <a:lumMod val="85000"/>
                  <a:lumOff val="15000"/>
                </a:schemeClr>
              </a:solidFill>
              <a:latin typeface="Arial" panose="020B0604020202090204" pitchFamily="34" charset="0"/>
              <a:ea typeface="微软雅黑" charset="-122"/>
            </a:endParaRPr>
          </a:p>
        </p:txBody>
      </p:sp>
      <p:sp>
        <p:nvSpPr>
          <p:cNvPr id="12" name="菱形 11"/>
          <p:cNvSpPr/>
          <p:nvPr>
            <p:custDataLst>
              <p:tags r:id="rId18"/>
            </p:custDataLst>
          </p:nvPr>
        </p:nvSpPr>
        <p:spPr>
          <a:xfrm>
            <a:off x="5509260" y="5327828"/>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05</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Tree>
    <p:custDataLst>
      <p:tags r:id="rId19"/>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custDataLst>
              <p:tags r:id="rId1"/>
            </p:custDataLst>
          </p:nvPr>
        </p:nvSpPr>
        <p:spPr bwMode="auto">
          <a:xfrm>
            <a:off x="6862244" y="3143995"/>
            <a:ext cx="4656656" cy="33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pPr>
            <a:r>
              <a:rPr lang="en-US" altLang="zh-CN" sz="1200" spc="150" dirty="0">
                <a:solidFill>
                  <a:schemeClr val="tx1">
                    <a:lumMod val="85000"/>
                    <a:lumOff val="15000"/>
                  </a:schemeClr>
                </a:solidFill>
                <a:uFillTx/>
                <a:latin typeface="Arial" panose="020B0604020202090204" pitchFamily="34" charset="0"/>
                <a:ea typeface="微软雅黑" charset="-122"/>
              </a:rPr>
              <a:t>uniapp </a:t>
            </a:r>
            <a:r>
              <a:rPr lang="zh-CN" altLang="en-US" sz="1200" spc="150" dirty="0">
                <a:solidFill>
                  <a:schemeClr val="tx1">
                    <a:lumMod val="85000"/>
                    <a:lumOff val="15000"/>
                  </a:schemeClr>
                </a:solidFill>
                <a:uFillTx/>
                <a:latin typeface="Arial" panose="020B0604020202090204" pitchFamily="34" charset="0"/>
                <a:ea typeface="微软雅黑" charset="-122"/>
              </a:rPr>
              <a:t>实现的前端</a:t>
            </a:r>
            <a:endParaRPr lang="zh-CN" altLang="en-US" sz="1200" spc="150" dirty="0">
              <a:solidFill>
                <a:schemeClr val="tx1">
                  <a:lumMod val="85000"/>
                  <a:lumOff val="15000"/>
                </a:schemeClr>
              </a:solidFill>
              <a:uFillTx/>
              <a:latin typeface="Arial" panose="020B0604020202090204" pitchFamily="34" charset="0"/>
              <a:ea typeface="微软雅黑" charset="-122"/>
            </a:endParaRPr>
          </a:p>
        </p:txBody>
      </p:sp>
      <p:sp>
        <p:nvSpPr>
          <p:cNvPr id="32" name="文本框 31"/>
          <p:cNvSpPr txBox="1"/>
          <p:nvPr>
            <p:custDataLst>
              <p:tags r:id="rId2"/>
            </p:custDataLst>
          </p:nvPr>
        </p:nvSpPr>
        <p:spPr bwMode="auto">
          <a:xfrm>
            <a:off x="6862241" y="2695093"/>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en-US" altLang="zh-CN" b="1" spc="300" dirty="0">
                <a:solidFill>
                  <a:schemeClr val="tx1">
                    <a:lumMod val="85000"/>
                    <a:lumOff val="15000"/>
                  </a:schemeClr>
                </a:solidFill>
                <a:uFillTx/>
                <a:latin typeface="Arial" panose="020B0604020202090204" pitchFamily="34" charset="0"/>
                <a:ea typeface="微软雅黑" charset="-122"/>
              </a:rPr>
              <a:t>fontend</a:t>
            </a:r>
            <a:endParaRPr lang="en-US" altLang="zh-CN" b="1" spc="300" dirty="0">
              <a:solidFill>
                <a:schemeClr val="tx1">
                  <a:lumMod val="85000"/>
                  <a:lumOff val="15000"/>
                </a:schemeClr>
              </a:solidFill>
              <a:uFillTx/>
              <a:latin typeface="Arial" panose="020B0604020202090204" pitchFamily="34" charset="0"/>
              <a:ea typeface="微软雅黑" charset="-122"/>
            </a:endParaRPr>
          </a:p>
        </p:txBody>
      </p:sp>
      <p:sp>
        <p:nvSpPr>
          <p:cNvPr id="69" name="矩形 68"/>
          <p:cNvSpPr/>
          <p:nvPr>
            <p:custDataLst>
              <p:tags r:id="rId3"/>
            </p:custDataLst>
          </p:nvPr>
        </p:nvSpPr>
        <p:spPr bwMode="auto">
          <a:xfrm>
            <a:off x="6862244" y="4096919"/>
            <a:ext cx="4656656" cy="33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0" rIns="91440" bIns="45720" anchor="t"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pPr>
            <a:r>
              <a:rPr lang="en-US" altLang="zh-CN" sz="1200" spc="150" dirty="0">
                <a:solidFill>
                  <a:schemeClr val="tx1">
                    <a:lumMod val="85000"/>
                    <a:lumOff val="15000"/>
                  </a:schemeClr>
                </a:solidFill>
                <a:uFillTx/>
                <a:latin typeface="Arial" panose="020B0604020202090204" pitchFamily="34" charset="0"/>
                <a:ea typeface="微软雅黑" charset="-122"/>
              </a:rPr>
              <a:t>nodejs </a:t>
            </a:r>
            <a:r>
              <a:rPr lang="zh-CN" altLang="en-US" sz="1200" spc="150" dirty="0">
                <a:solidFill>
                  <a:schemeClr val="tx1">
                    <a:lumMod val="85000"/>
                    <a:lumOff val="15000"/>
                  </a:schemeClr>
                </a:solidFill>
                <a:uFillTx/>
                <a:latin typeface="Arial" panose="020B0604020202090204" pitchFamily="34" charset="0"/>
                <a:ea typeface="微软雅黑" charset="-122"/>
              </a:rPr>
              <a:t>实现的后端</a:t>
            </a:r>
            <a:endParaRPr lang="zh-CN" altLang="en-US" sz="1200" spc="150" dirty="0">
              <a:solidFill>
                <a:schemeClr val="tx1">
                  <a:lumMod val="85000"/>
                  <a:lumOff val="15000"/>
                </a:schemeClr>
              </a:solidFill>
              <a:uFillTx/>
              <a:latin typeface="Arial" panose="020B0604020202090204" pitchFamily="34" charset="0"/>
              <a:ea typeface="微软雅黑" charset="-122"/>
            </a:endParaRPr>
          </a:p>
        </p:txBody>
      </p:sp>
      <p:sp>
        <p:nvSpPr>
          <p:cNvPr id="70" name="文本框 69"/>
          <p:cNvSpPr txBox="1"/>
          <p:nvPr>
            <p:custDataLst>
              <p:tags r:id="rId4"/>
            </p:custDataLst>
          </p:nvPr>
        </p:nvSpPr>
        <p:spPr bwMode="auto">
          <a:xfrm>
            <a:off x="6862241" y="3648017"/>
            <a:ext cx="4656656" cy="41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0" anchor="ctr" anchorCtr="0">
            <a:norm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fontAlgn="auto">
              <a:lnSpc>
                <a:spcPct val="120000"/>
              </a:lnSpc>
              <a:spcBef>
                <a:spcPct val="0"/>
              </a:spcBef>
            </a:pPr>
            <a:r>
              <a:rPr lang="en-US" altLang="zh-CN" b="1" spc="300" dirty="0">
                <a:solidFill>
                  <a:schemeClr val="tx1">
                    <a:lumMod val="85000"/>
                    <a:lumOff val="15000"/>
                  </a:schemeClr>
                </a:solidFill>
                <a:uFillTx/>
                <a:latin typeface="Arial" panose="020B0604020202090204" pitchFamily="34" charset="0"/>
                <a:ea typeface="微软雅黑" charset="-122"/>
              </a:rPr>
              <a:t>backend</a:t>
            </a:r>
            <a:endParaRPr lang="en-US" altLang="zh-CN" b="1" spc="300" dirty="0">
              <a:solidFill>
                <a:schemeClr val="tx1">
                  <a:lumMod val="85000"/>
                  <a:lumOff val="15000"/>
                </a:schemeClr>
              </a:solidFill>
              <a:uFillTx/>
              <a:latin typeface="Arial" panose="020B0604020202090204" pitchFamily="34" charset="0"/>
              <a:ea typeface="微软雅黑" charset="-122"/>
            </a:endParaRPr>
          </a:p>
        </p:txBody>
      </p:sp>
      <p:cxnSp>
        <p:nvCxnSpPr>
          <p:cNvPr id="88" name="直接连接符 87"/>
          <p:cNvCxnSpPr/>
          <p:nvPr>
            <p:custDataLst>
              <p:tags r:id="rId5"/>
            </p:custDataLst>
          </p:nvPr>
        </p:nvCxnSpPr>
        <p:spPr>
          <a:xfrm>
            <a:off x="6862241" y="3563736"/>
            <a:ext cx="4656656" cy="0"/>
          </a:xfrm>
          <a:prstGeom prst="line">
            <a:avLst/>
          </a:prstGeom>
          <a:ln w="3175" cap="rnd">
            <a:solidFill>
              <a:schemeClr val="tx1">
                <a:lumMod val="75000"/>
                <a:lumOff val="2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3" name="矩形 12"/>
          <p:cNvSpPr/>
          <p:nvPr>
            <p:custDataLst>
              <p:tags r:id="rId6"/>
            </p:custDataLst>
          </p:nvPr>
        </p:nvSpPr>
        <p:spPr>
          <a:xfrm>
            <a:off x="3806470" y="2492709"/>
            <a:ext cx="1523287" cy="2123221"/>
          </a:xfrm>
          <a:prstGeom prst="rect">
            <a:avLst/>
          </a:prstGeom>
        </p:spPr>
        <p:txBody>
          <a:bodyPr vert="eaVert" wrap="square" lIns="91440" tIns="45720" rIns="91440" bIns="45720" anchor="ctr">
            <a:normAutofit fontScale="60000"/>
          </a:bodyPr>
          <a:lstStyle/>
          <a:p>
            <a:pPr algn="ctr" fontAlgn="auto">
              <a:lnSpc>
                <a:spcPct val="120000"/>
              </a:lnSpc>
            </a:pPr>
            <a:r>
              <a:rPr lang="zh-CN" altLang="en-US" sz="6000" b="1" spc="300" dirty="0">
                <a:solidFill>
                  <a:schemeClr val="tx1">
                    <a:lumMod val="85000"/>
                    <a:lumOff val="15000"/>
                  </a:schemeClr>
                </a:solidFill>
                <a:latin typeface="Arial" panose="020B0604020202090204" pitchFamily="34" charset="0"/>
                <a:ea typeface="汉仪旗黑-85S" panose="00020600040101010101" pitchFamily="18" charset="-122"/>
              </a:rPr>
              <a:t>项目结构</a:t>
            </a:r>
            <a:endParaRPr lang="zh-CN" altLang="en-US" sz="6000" b="1" spc="300" dirty="0">
              <a:solidFill>
                <a:schemeClr val="accent1"/>
              </a:solidFill>
              <a:latin typeface="Arial" panose="020B0604020202090204" pitchFamily="34" charset="0"/>
              <a:ea typeface="汉仪旗黑-85S" panose="00020600040101010101" pitchFamily="18" charset="-122"/>
            </a:endParaRPr>
          </a:p>
        </p:txBody>
      </p:sp>
      <p:sp>
        <p:nvSpPr>
          <p:cNvPr id="17" name="菱形 16"/>
          <p:cNvSpPr/>
          <p:nvPr>
            <p:custDataLst>
              <p:tags r:id="rId7"/>
            </p:custDataLst>
          </p:nvPr>
        </p:nvSpPr>
        <p:spPr>
          <a:xfrm>
            <a:off x="5956300" y="2750296"/>
            <a:ext cx="762000" cy="76199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01</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
        <p:nvSpPr>
          <p:cNvPr id="18" name="菱形 17"/>
          <p:cNvSpPr/>
          <p:nvPr>
            <p:custDataLst>
              <p:tags r:id="rId8"/>
            </p:custDataLst>
          </p:nvPr>
        </p:nvSpPr>
        <p:spPr>
          <a:xfrm>
            <a:off x="5956300" y="3607223"/>
            <a:ext cx="762000" cy="761997"/>
          </a:xfrm>
          <a:prstGeom prst="diamond">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auto">
              <a:lnSpc>
                <a:spcPct val="120000"/>
              </a:lnSpc>
            </a:pPr>
            <a:r>
              <a:rPr lang="en-US" altLang="zh-CN" sz="1200" b="1" dirty="0">
                <a:solidFill>
                  <a:schemeClr val="bg1"/>
                </a:solidFill>
                <a:latin typeface="Arial" panose="020B0604020202090204" pitchFamily="34" charset="0"/>
                <a:ea typeface="微软雅黑" charset="-122"/>
                <a:cs typeface="Arial" panose="020B0604020202090204" pitchFamily="34" charset="0"/>
              </a:rPr>
              <a:t>02</a:t>
            </a:r>
            <a:endParaRPr lang="en-US" altLang="zh-CN" sz="1200" b="1" dirty="0">
              <a:solidFill>
                <a:schemeClr val="bg1"/>
              </a:solidFill>
              <a:latin typeface="Arial" panose="020B0604020202090204" pitchFamily="34" charset="0"/>
              <a:ea typeface="微软雅黑" charset="-122"/>
              <a:cs typeface="Arial" panose="020B0604020202090204" pitchFamily="34" charset="0"/>
            </a:endParaRPr>
          </a:p>
        </p:txBody>
      </p:sp>
    </p:spTree>
    <p:custDataLst>
      <p:tags r:id="rId9"/>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997710" y="78740"/>
            <a:ext cx="9144000" cy="842645"/>
          </a:xfrm>
        </p:spPr>
        <p:txBody>
          <a:bodyPr/>
          <a:p>
            <a:pPr algn="l"/>
            <a:r>
              <a:rPr lang="en-US" altLang="zh-CN" sz="4800">
                <a:solidFill>
                  <a:schemeClr val="bg1"/>
                </a:solidFill>
              </a:rPr>
              <a:t>fontend </a:t>
            </a:r>
            <a:r>
              <a:rPr lang="zh-CN" altLang="en-US" sz="4800">
                <a:solidFill>
                  <a:schemeClr val="bg1"/>
                </a:solidFill>
              </a:rPr>
              <a:t>前端</a:t>
            </a:r>
            <a:endParaRPr lang="zh-CN" altLang="en-US" sz="4800">
              <a:solidFill>
                <a:schemeClr val="bg1"/>
              </a:solidFill>
            </a:endParaRPr>
          </a:p>
        </p:txBody>
      </p:sp>
      <p:sp>
        <p:nvSpPr>
          <p:cNvPr id="4" name="文本框 3"/>
          <p:cNvSpPr txBox="1"/>
          <p:nvPr/>
        </p:nvSpPr>
        <p:spPr>
          <a:xfrm>
            <a:off x="1677670" y="1061085"/>
            <a:ext cx="9103995" cy="4799965"/>
          </a:xfrm>
          <a:prstGeom prst="rect">
            <a:avLst/>
          </a:prstGeom>
          <a:noFill/>
        </p:spPr>
        <p:txBody>
          <a:bodyPr wrap="none" rtlCol="0">
            <a:spAutoFit/>
          </a:bodyPr>
          <a:p>
            <a:pPr algn="l"/>
            <a:r>
              <a:rPr lang="zh-CN" altLang="en-US"/>
              <a:t>设计思路：</a:t>
            </a:r>
            <a:endParaRPr lang="zh-CN" altLang="en-US"/>
          </a:p>
          <a:p>
            <a:pPr algn="l"/>
            <a:endParaRPr lang="zh-CN" altLang="en-US"/>
          </a:p>
          <a:p>
            <a:pPr algn="l"/>
            <a:r>
              <a:rPr lang="zh-CN" altLang="en-US"/>
              <a:t> </a:t>
            </a:r>
            <a:r>
              <a:rPr lang="en-US" altLang="zh-CN"/>
              <a:t>1</a:t>
            </a:r>
            <a:r>
              <a:rPr lang="zh-CN" altLang="en-US"/>
              <a:t>：需要三个页面</a:t>
            </a:r>
            <a:endParaRPr lang="zh-CN" altLang="en-US"/>
          </a:p>
          <a:p>
            <a:pPr algn="l"/>
            <a:endParaRPr lang="zh-CN" altLang="en-US"/>
          </a:p>
          <a:p>
            <a:pPr algn="l"/>
            <a:r>
              <a:rPr lang="zh-CN" altLang="en-US"/>
              <a:t>      </a:t>
            </a:r>
            <a:r>
              <a:rPr lang="en-US" altLang="zh-CN"/>
              <a:t>Login.vue </a:t>
            </a:r>
            <a:r>
              <a:rPr lang="zh-CN" altLang="en-US"/>
              <a:t>登录页面</a:t>
            </a:r>
            <a:endParaRPr lang="zh-CN" altLang="en-US"/>
          </a:p>
          <a:p>
            <a:pPr algn="l"/>
            <a:r>
              <a:rPr lang="zh-CN" altLang="en-US"/>
              <a:t>      </a:t>
            </a:r>
            <a:r>
              <a:rPr lang="en-US" altLang="zh-CN"/>
              <a:t>Home.vue </a:t>
            </a:r>
            <a:r>
              <a:rPr lang="zh-CN" altLang="en-US"/>
              <a:t>聊天页面</a:t>
            </a:r>
            <a:endParaRPr lang="zh-CN" altLang="en-US"/>
          </a:p>
          <a:p>
            <a:pPr algn="l"/>
            <a:r>
              <a:rPr lang="zh-CN" altLang="en-US"/>
              <a:t>      </a:t>
            </a:r>
            <a:r>
              <a:rPr lang="en-US" altLang="zh-CN"/>
              <a:t>UserList.vue </a:t>
            </a:r>
            <a:r>
              <a:rPr lang="zh-CN" altLang="en-US"/>
              <a:t>群成员</a:t>
            </a:r>
            <a:endParaRPr lang="zh-CN" altLang="en-US"/>
          </a:p>
          <a:p>
            <a:pPr algn="l"/>
            <a:endParaRPr lang="zh-CN" altLang="en-US"/>
          </a:p>
          <a:p>
            <a:pPr algn="l"/>
            <a:r>
              <a:rPr lang="en-US" altLang="zh-CN"/>
              <a:t>2</a:t>
            </a:r>
            <a:r>
              <a:rPr lang="zh-CN" altLang="en-US"/>
              <a:t>：登录页面功能</a:t>
            </a:r>
            <a:endParaRPr lang="zh-CN" altLang="en-US"/>
          </a:p>
          <a:p>
            <a:pPr algn="l"/>
            <a:endParaRPr lang="zh-CN" altLang="en-US"/>
          </a:p>
          <a:p>
            <a:pPr algn="l"/>
            <a:r>
              <a:rPr lang="zh-CN" altLang="en-US"/>
              <a:t>   </a:t>
            </a:r>
            <a:r>
              <a:rPr lang="en-US" altLang="zh-CN"/>
              <a:t>1</a:t>
            </a:r>
            <a:r>
              <a:rPr lang="zh-CN" altLang="en-US"/>
              <a:t>：用户可以从默认库里选择头像</a:t>
            </a:r>
            <a:endParaRPr lang="zh-CN" altLang="en-US"/>
          </a:p>
          <a:p>
            <a:pPr algn="l"/>
            <a:r>
              <a:rPr lang="zh-CN" altLang="en-US"/>
              <a:t>   </a:t>
            </a:r>
            <a:r>
              <a:rPr lang="en-US" altLang="zh-CN"/>
              <a:t>2</a:t>
            </a:r>
            <a:r>
              <a:rPr lang="zh-CN" altLang="en-US"/>
              <a:t>：需要用户输入昵称，群号</a:t>
            </a:r>
            <a:endParaRPr lang="zh-CN" altLang="en-US"/>
          </a:p>
          <a:p>
            <a:pPr algn="l"/>
            <a:r>
              <a:rPr lang="en-US" altLang="zh-CN"/>
              <a:t>   3</a:t>
            </a:r>
            <a:r>
              <a:rPr lang="zh-CN" altLang="en-US"/>
              <a:t>：点击 登录 的时候，程序需要做以下事情</a:t>
            </a:r>
            <a:endParaRPr lang="zh-CN" altLang="en-US"/>
          </a:p>
          <a:p>
            <a:pPr algn="l"/>
            <a:r>
              <a:rPr lang="zh-CN" altLang="en-US"/>
              <a:t>       </a:t>
            </a:r>
            <a:r>
              <a:rPr lang="en-US" altLang="zh-CN"/>
              <a:t>1</a:t>
            </a:r>
            <a:r>
              <a:rPr lang="zh-CN" altLang="en-US"/>
              <a:t>：检查必填参数头像，昵称，群号是否都填写，没有则给提示</a:t>
            </a:r>
            <a:endParaRPr lang="zh-CN" altLang="en-US">
              <a:sym typeface="+mn-ea"/>
            </a:endParaRPr>
          </a:p>
          <a:p>
            <a:pPr algn="l"/>
            <a:r>
              <a:rPr lang="zh-CN" altLang="en-US">
                <a:sym typeface="+mn-ea"/>
              </a:rPr>
              <a:t>       </a:t>
            </a:r>
            <a:r>
              <a:rPr lang="en-US" altLang="zh-CN">
                <a:sym typeface="+mn-ea"/>
              </a:rPr>
              <a:t>2</a:t>
            </a:r>
            <a:r>
              <a:rPr lang="zh-CN" altLang="en-US">
                <a:sym typeface="+mn-ea"/>
              </a:rPr>
              <a:t>：将头像地址，昵称，群号 通过 </a:t>
            </a:r>
            <a:r>
              <a:rPr lang="en-US" altLang="zh-CN">
                <a:sym typeface="+mn-ea"/>
              </a:rPr>
              <a:t>socket </a:t>
            </a:r>
            <a:r>
              <a:rPr lang="zh-CN" altLang="en-US">
                <a:sym typeface="+mn-ea"/>
              </a:rPr>
              <a:t>发送给后端，后端需要检测昵称是否存在</a:t>
            </a:r>
            <a:endParaRPr lang="zh-CN" altLang="en-US">
              <a:sym typeface="+mn-ea"/>
            </a:endParaRPr>
          </a:p>
          <a:p>
            <a:pPr algn="l"/>
            <a:r>
              <a:rPr lang="zh-CN" altLang="en-US">
                <a:sym typeface="+mn-ea"/>
              </a:rPr>
              <a:t>            存在拒绝用户登录，提示用户修改昵称，不存在将用户加入房间，然后通知前端</a:t>
            </a:r>
            <a:endParaRPr lang="zh-CN" altLang="en-US">
              <a:sym typeface="+mn-ea"/>
            </a:endParaRPr>
          </a:p>
          <a:p>
            <a:pPr algn="l"/>
            <a:r>
              <a:rPr lang="zh-CN" altLang="en-US">
                <a:sym typeface="+mn-ea"/>
              </a:rPr>
              <a:t>            用户登录成功，前端本地存储用户信息，然后跳转进入聊天主页面。</a:t>
            </a:r>
            <a:endParaRPr lang="zh-CN" altLang="en-US">
              <a:sym typeface="+mn-ea"/>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997710" y="78740"/>
            <a:ext cx="9144000" cy="842645"/>
          </a:xfrm>
        </p:spPr>
        <p:txBody>
          <a:bodyPr/>
          <a:p>
            <a:pPr algn="l"/>
            <a:r>
              <a:rPr lang="en-US" altLang="zh-CN" sz="4800">
                <a:solidFill>
                  <a:schemeClr val="bg1"/>
                </a:solidFill>
              </a:rPr>
              <a:t>fontend </a:t>
            </a:r>
            <a:r>
              <a:rPr lang="zh-CN" altLang="en-US" sz="4800">
                <a:solidFill>
                  <a:schemeClr val="bg1"/>
                </a:solidFill>
              </a:rPr>
              <a:t>前端</a:t>
            </a:r>
            <a:endParaRPr lang="zh-CN" altLang="en-US" sz="4800">
              <a:solidFill>
                <a:schemeClr val="bg1"/>
              </a:solidFill>
            </a:endParaRPr>
          </a:p>
        </p:txBody>
      </p:sp>
      <p:sp>
        <p:nvSpPr>
          <p:cNvPr id="4" name="文本框 3"/>
          <p:cNvSpPr txBox="1"/>
          <p:nvPr/>
        </p:nvSpPr>
        <p:spPr>
          <a:xfrm>
            <a:off x="1677670" y="1061085"/>
            <a:ext cx="2463165" cy="1753235"/>
          </a:xfrm>
          <a:prstGeom prst="rect">
            <a:avLst/>
          </a:prstGeom>
          <a:noFill/>
        </p:spPr>
        <p:txBody>
          <a:bodyPr wrap="none" rtlCol="0">
            <a:spAutoFit/>
          </a:bodyPr>
          <a:p>
            <a:pPr algn="l"/>
            <a:r>
              <a:rPr lang="zh-CN" altLang="en-US"/>
              <a:t>设计思路：</a:t>
            </a:r>
            <a:endParaRPr lang="zh-CN" altLang="en-US"/>
          </a:p>
          <a:p>
            <a:pPr algn="l"/>
            <a:endParaRPr lang="zh-CN" altLang="en-US"/>
          </a:p>
          <a:p>
            <a:pPr algn="l"/>
            <a:r>
              <a:rPr lang="zh-CN" altLang="en-US"/>
              <a:t> </a:t>
            </a:r>
            <a:r>
              <a:rPr lang="en-US" altLang="zh-CN"/>
              <a:t>1</a:t>
            </a:r>
            <a:r>
              <a:rPr lang="zh-CN" altLang="en-US"/>
              <a:t>：</a:t>
            </a:r>
            <a:r>
              <a:rPr lang="zh-CN" altLang="en-US">
                <a:sym typeface="+mn-ea"/>
              </a:rPr>
              <a:t>聊天页面</a:t>
            </a:r>
            <a:endParaRPr lang="zh-CN" altLang="en-US">
              <a:sym typeface="+mn-ea"/>
            </a:endParaRPr>
          </a:p>
          <a:p>
            <a:pPr algn="l"/>
            <a:endParaRPr lang="zh-CN" altLang="en-US">
              <a:sym typeface="+mn-ea"/>
            </a:endParaRPr>
          </a:p>
          <a:p>
            <a:pPr algn="l"/>
            <a:r>
              <a:rPr lang="zh-CN" altLang="en-US">
                <a:sym typeface="+mn-ea"/>
              </a:rPr>
              <a:t>   懒得写了，代码里见</a:t>
            </a:r>
            <a:endParaRPr lang="zh-CN" altLang="en-US"/>
          </a:p>
          <a:p>
            <a:pPr algn="l"/>
            <a:endParaRPr lang="zh-CN" altLang="en-US">
              <a:sym typeface="+mn-ea"/>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997710" y="78740"/>
            <a:ext cx="9144000" cy="842645"/>
          </a:xfrm>
        </p:spPr>
        <p:txBody>
          <a:bodyPr>
            <a:normAutofit/>
          </a:bodyPr>
          <a:p>
            <a:pPr algn="l"/>
            <a:r>
              <a:rPr lang="zh-CN" altLang="en-US" sz="4800">
                <a:solidFill>
                  <a:schemeClr val="bg1"/>
                </a:solidFill>
                <a:sym typeface="+mn-ea"/>
              </a:rPr>
              <a:t>backend</a:t>
            </a:r>
            <a:r>
              <a:rPr lang="en-US" altLang="zh-CN" sz="4800">
                <a:solidFill>
                  <a:schemeClr val="bg1"/>
                </a:solidFill>
              </a:rPr>
              <a:t> </a:t>
            </a:r>
            <a:r>
              <a:rPr lang="zh-CN" altLang="en-US" sz="4800">
                <a:solidFill>
                  <a:schemeClr val="bg1"/>
                </a:solidFill>
              </a:rPr>
              <a:t>前端</a:t>
            </a:r>
            <a:endParaRPr lang="zh-CN" altLang="en-US" sz="4800">
              <a:solidFill>
                <a:schemeClr val="bg1"/>
              </a:solidFill>
            </a:endParaRPr>
          </a:p>
        </p:txBody>
      </p:sp>
      <p:sp>
        <p:nvSpPr>
          <p:cNvPr id="4" name="文本框 3"/>
          <p:cNvSpPr txBox="1"/>
          <p:nvPr/>
        </p:nvSpPr>
        <p:spPr>
          <a:xfrm>
            <a:off x="1677670" y="1061085"/>
            <a:ext cx="9848215" cy="5077460"/>
          </a:xfrm>
          <a:prstGeom prst="rect">
            <a:avLst/>
          </a:prstGeom>
          <a:noFill/>
        </p:spPr>
        <p:txBody>
          <a:bodyPr wrap="none" rtlCol="0">
            <a:spAutoFit/>
          </a:bodyPr>
          <a:p>
            <a:pPr algn="l"/>
            <a:r>
              <a:rPr lang="zh-CN" altLang="en-US"/>
              <a:t>设计思路：</a:t>
            </a:r>
            <a:endParaRPr lang="zh-CN" altLang="en-US"/>
          </a:p>
          <a:p>
            <a:pPr algn="l"/>
            <a:endParaRPr lang="zh-CN" altLang="en-US"/>
          </a:p>
          <a:p>
            <a:pPr algn="l"/>
            <a:r>
              <a:rPr lang="zh-CN" altLang="en-US"/>
              <a:t> </a:t>
            </a:r>
            <a:r>
              <a:rPr lang="en-US" altLang="zh-CN"/>
              <a:t>1</a:t>
            </a:r>
            <a:r>
              <a:rPr lang="zh-CN" altLang="en-US"/>
              <a:t>：需要三个对象</a:t>
            </a:r>
            <a:endParaRPr lang="zh-CN" altLang="en-US"/>
          </a:p>
          <a:p>
            <a:pPr algn="l"/>
            <a:endParaRPr lang="zh-CN" altLang="en-US"/>
          </a:p>
          <a:p>
            <a:pPr algn="l"/>
            <a:r>
              <a:rPr lang="zh-CN" altLang="en-US"/>
              <a:t>      </a:t>
            </a:r>
            <a:r>
              <a:rPr lang="en-US" altLang="zh-CN"/>
              <a:t>var GroupList = { 10086: [ {}, {} ] };  保存群列表</a:t>
            </a:r>
            <a:r>
              <a:rPr lang="zh-CN" altLang="en-US"/>
              <a:t>，每个群里面又有群成员 </a:t>
            </a:r>
            <a:endParaRPr lang="zh-CN" altLang="en-US"/>
          </a:p>
          <a:p>
            <a:pPr algn="l"/>
            <a:r>
              <a:rPr lang="zh-CN" altLang="en-US"/>
              <a:t>      </a:t>
            </a:r>
            <a:r>
              <a:t>var HistoryList = { </a:t>
            </a:r>
            <a:r>
              <a:rPr lang="en-US"/>
              <a:t>10086: [ {}, {} ]</a:t>
            </a:r>
            <a:r>
              <a:t>};</a:t>
            </a:r>
            <a:r>
              <a:rPr lang="en-US" altLang="zh-CN"/>
              <a:t> </a:t>
            </a:r>
            <a:r>
              <a:rPr lang="zh-CN" altLang="en-US"/>
              <a:t> 保存群的聊天记录，</a:t>
            </a:r>
            <a:r>
              <a:rPr lang="zh-CN" altLang="en-US">
                <a:sym typeface="+mn-ea"/>
              </a:rPr>
              <a:t>每个群里面又有群成员聊天记录</a:t>
            </a:r>
            <a:endParaRPr lang="zh-CN" altLang="en-US"/>
          </a:p>
          <a:p>
            <a:pPr algn="l"/>
            <a:r>
              <a:rPr lang="zh-CN" altLang="en-US"/>
              <a:t>     </a:t>
            </a:r>
            <a:endParaRPr lang="zh-CN" altLang="en-US"/>
          </a:p>
          <a:p>
            <a:pPr algn="l"/>
            <a:r>
              <a:rPr lang="en-US" altLang="zh-CN"/>
              <a:t>2</a:t>
            </a:r>
            <a:r>
              <a:rPr lang="zh-CN" altLang="en-US"/>
              <a:t>：需要 方法</a:t>
            </a:r>
            <a:endParaRPr lang="zh-CN" altLang="en-US"/>
          </a:p>
          <a:p>
            <a:pPr algn="l"/>
            <a:r>
              <a:rPr lang="zh-CN" altLang="en-US">
                <a:sym typeface="+mn-ea"/>
              </a:rPr>
              <a:t>    </a:t>
            </a:r>
            <a:endParaRPr lang="zh-CN" altLang="en-US">
              <a:sym typeface="+mn-ea"/>
            </a:endParaRPr>
          </a:p>
          <a:p>
            <a:pPr algn="l"/>
            <a:r>
              <a:rPr lang="zh-CN" altLang="en-US">
                <a:sym typeface="+mn-ea"/>
              </a:rPr>
              <a:t>     </a:t>
            </a:r>
            <a:r>
              <a:rPr lang="en-US" altLang="zh-CN">
                <a:sym typeface="+mn-ea"/>
              </a:rPr>
              <a:t>1</a:t>
            </a:r>
            <a:r>
              <a:rPr lang="zh-CN" altLang="en-US">
                <a:sym typeface="+mn-ea"/>
              </a:rPr>
              <a:t>：【用户消息】UserLogin  用户登录方法</a:t>
            </a:r>
            <a:endParaRPr lang="zh-CN" altLang="en-US">
              <a:sym typeface="+mn-ea"/>
            </a:endParaRPr>
          </a:p>
          <a:p>
            <a:pPr algn="l"/>
            <a:r>
              <a:rPr lang="zh-CN" altLang="en-US">
                <a:sym typeface="+mn-ea"/>
              </a:rPr>
              <a:t>          LoginSuccess 登录成功方法</a:t>
            </a:r>
            <a:endParaRPr lang="zh-CN" altLang="en-US">
              <a:sym typeface="+mn-ea"/>
            </a:endParaRPr>
          </a:p>
          <a:p>
            <a:pPr algn="l"/>
            <a:r>
              <a:rPr lang="zh-CN" altLang="en-US">
                <a:sym typeface="+mn-ea"/>
              </a:rPr>
              <a:t>          UserAlready   用户名已存在</a:t>
            </a:r>
            <a:endParaRPr lang="zh-CN" altLang="en-US">
              <a:sym typeface="+mn-ea"/>
            </a:endParaRPr>
          </a:p>
          <a:p>
            <a:pPr algn="l"/>
            <a:endParaRPr lang="zh-CN" altLang="en-US">
              <a:sym typeface="+mn-ea"/>
            </a:endParaRPr>
          </a:p>
          <a:p>
            <a:pPr algn="l"/>
            <a:r>
              <a:rPr lang="zh-CN" altLang="en-US">
                <a:sym typeface="+mn-ea"/>
              </a:rPr>
              <a:t>     </a:t>
            </a:r>
            <a:r>
              <a:rPr lang="en-US" altLang="zh-CN">
                <a:sym typeface="+mn-ea"/>
              </a:rPr>
              <a:t>2</a:t>
            </a:r>
            <a:r>
              <a:rPr lang="zh-CN" altLang="en-US">
                <a:sym typeface="+mn-ea"/>
              </a:rPr>
              <a:t>：【系统消息】WelcomeUser  向群内所有人推送欢迎信息</a:t>
            </a:r>
            <a:endParaRPr lang="zh-CN" altLang="en-US">
              <a:sym typeface="+mn-ea"/>
            </a:endParaRPr>
          </a:p>
          <a:p>
            <a:pPr algn="l"/>
            <a:r>
              <a:rPr lang="zh-CN" altLang="en-US">
                <a:sym typeface="+mn-ea"/>
              </a:rPr>
              <a:t>     </a:t>
            </a:r>
            <a:r>
              <a:rPr lang="en-US" altLang="zh-CN">
                <a:sym typeface="+mn-ea"/>
              </a:rPr>
              <a:t>3</a:t>
            </a:r>
            <a:r>
              <a:rPr lang="zh-CN" altLang="en-US">
                <a:sym typeface="+mn-ea"/>
              </a:rPr>
              <a:t>：【系统消息】RoomOnline  向群内所有人推送当前在线人数</a:t>
            </a:r>
            <a:endParaRPr lang="zh-CN" altLang="en-US">
              <a:sym typeface="+mn-ea"/>
            </a:endParaRPr>
          </a:p>
          <a:p>
            <a:pPr algn="l"/>
            <a:r>
              <a:rPr lang="zh-CN" altLang="en-US">
                <a:sym typeface="+mn-ea"/>
              </a:rPr>
              <a:t>     </a:t>
            </a:r>
            <a:r>
              <a:rPr lang="en-US" altLang="zh-CN">
                <a:sym typeface="+mn-ea"/>
              </a:rPr>
              <a:t>4</a:t>
            </a:r>
            <a:r>
              <a:rPr lang="zh-CN" altLang="en-US">
                <a:sym typeface="+mn-ea"/>
              </a:rPr>
              <a:t>：【用户消息】SendMessage </a:t>
            </a:r>
            <a:r>
              <a:rPr lang="en-US" altLang="zh-CN">
                <a:sym typeface="+mn-ea"/>
              </a:rPr>
              <a:t>&amp; SetMessage</a:t>
            </a:r>
            <a:endParaRPr lang="en-US" altLang="zh-CN">
              <a:sym typeface="+mn-ea"/>
            </a:endParaRPr>
          </a:p>
          <a:p>
            <a:pPr algn="l"/>
            <a:r>
              <a:rPr lang="zh-CN" altLang="en-US">
                <a:sym typeface="+mn-ea"/>
              </a:rPr>
              <a:t>            监听 </a:t>
            </a:r>
            <a:r>
              <a:rPr lang="en-US" altLang="zh-CN">
                <a:sym typeface="+mn-ea"/>
              </a:rPr>
              <a:t>&amp; </a:t>
            </a:r>
            <a:r>
              <a:rPr lang="zh-CN" altLang="en-US">
                <a:sym typeface="+mn-ea"/>
              </a:rPr>
              <a:t>推送：排除消息发送者自己，向群里所有人推送用户</a:t>
            </a:r>
            <a:r>
              <a:rPr lang="en-US" altLang="zh-CN">
                <a:sym typeface="+mn-ea"/>
              </a:rPr>
              <a:t>A</a:t>
            </a:r>
            <a:r>
              <a:rPr lang="zh-CN" altLang="en-US">
                <a:sym typeface="+mn-ea"/>
              </a:rPr>
              <a:t>的消息</a:t>
            </a:r>
            <a:endParaRPr lang="zh-CN" altLang="en-US">
              <a:sym typeface="+mn-ea"/>
            </a:endParaRPr>
          </a:p>
          <a:p>
            <a:pPr algn="l"/>
            <a:endParaRPr lang="zh-CN" altLang="en-US">
              <a:sym typeface="+mn-ea"/>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997710" y="78740"/>
            <a:ext cx="9144000" cy="842645"/>
          </a:xfrm>
        </p:spPr>
        <p:txBody>
          <a:bodyPr>
            <a:normAutofit/>
          </a:bodyPr>
          <a:p>
            <a:pPr algn="l"/>
            <a:r>
              <a:rPr lang="zh-CN" altLang="en-US" sz="4800">
                <a:solidFill>
                  <a:schemeClr val="bg1"/>
                </a:solidFill>
                <a:sym typeface="+mn-ea"/>
              </a:rPr>
              <a:t>backend</a:t>
            </a:r>
            <a:r>
              <a:rPr lang="en-US" altLang="zh-CN" sz="4800">
                <a:solidFill>
                  <a:schemeClr val="bg1"/>
                </a:solidFill>
              </a:rPr>
              <a:t> </a:t>
            </a:r>
            <a:r>
              <a:rPr lang="zh-CN" altLang="en-US" sz="4800">
                <a:solidFill>
                  <a:schemeClr val="bg1"/>
                </a:solidFill>
              </a:rPr>
              <a:t>前端</a:t>
            </a:r>
            <a:endParaRPr lang="zh-CN" altLang="en-US" sz="4800">
              <a:solidFill>
                <a:schemeClr val="bg1"/>
              </a:solidFill>
            </a:endParaRPr>
          </a:p>
        </p:txBody>
      </p:sp>
      <p:sp>
        <p:nvSpPr>
          <p:cNvPr id="4" name="文本框 3"/>
          <p:cNvSpPr txBox="1"/>
          <p:nvPr/>
        </p:nvSpPr>
        <p:spPr>
          <a:xfrm>
            <a:off x="1677670" y="1061085"/>
            <a:ext cx="5995035" cy="2584450"/>
          </a:xfrm>
          <a:prstGeom prst="rect">
            <a:avLst/>
          </a:prstGeom>
          <a:noFill/>
        </p:spPr>
        <p:txBody>
          <a:bodyPr wrap="none" rtlCol="0">
            <a:spAutoFit/>
          </a:bodyPr>
          <a:p>
            <a:pPr algn="l"/>
            <a:r>
              <a:rPr lang="en-US" altLang="zh-CN">
                <a:sym typeface="+mn-ea"/>
              </a:rPr>
              <a:t>5</a:t>
            </a:r>
            <a:r>
              <a:rPr lang="zh-CN" altLang="en-US">
                <a:sym typeface="+mn-ea"/>
              </a:rPr>
              <a:t>：【用户消息】GetHistoryList </a:t>
            </a:r>
            <a:r>
              <a:rPr lang="en-US" altLang="zh-CN">
                <a:sym typeface="+mn-ea"/>
              </a:rPr>
              <a:t>&amp; SetHistory</a:t>
            </a:r>
            <a:endParaRPr lang="en-US" altLang="zh-CN">
              <a:sym typeface="+mn-ea"/>
            </a:endParaRPr>
          </a:p>
          <a:p>
            <a:pPr algn="l"/>
            <a:r>
              <a:rPr lang="zh-CN" altLang="en-US">
                <a:sym typeface="+mn-ea"/>
              </a:rPr>
              <a:t>       监听 </a:t>
            </a:r>
            <a:r>
              <a:rPr lang="en-US" altLang="zh-CN">
                <a:sym typeface="+mn-ea"/>
              </a:rPr>
              <a:t>&amp; </a:t>
            </a:r>
            <a:r>
              <a:rPr lang="zh-CN" altLang="en-US">
                <a:sym typeface="+mn-ea"/>
              </a:rPr>
              <a:t>推送：</a:t>
            </a:r>
            <a:r>
              <a:rPr>
                <a:sym typeface="+mn-ea"/>
              </a:rPr>
              <a:t>返回聊天记录给前端</a:t>
            </a:r>
            <a:endParaRPr>
              <a:sym typeface="+mn-ea"/>
            </a:endParaRPr>
          </a:p>
          <a:p>
            <a:pPr algn="l"/>
            <a:endParaRPr>
              <a:sym typeface="+mn-ea"/>
            </a:endParaRPr>
          </a:p>
          <a:p>
            <a:pPr algn="l"/>
            <a:r>
              <a:rPr lang="en-US" altLang="zh-CN">
                <a:sym typeface="+mn-ea"/>
              </a:rPr>
              <a:t>6</a:t>
            </a:r>
            <a:r>
              <a:rPr lang="zh-CN" altLang="en-US">
                <a:sym typeface="+mn-ea"/>
              </a:rPr>
              <a:t>：【用户消息】Shake </a:t>
            </a:r>
            <a:r>
              <a:rPr lang="en-US" altLang="zh-CN">
                <a:sym typeface="+mn-ea"/>
              </a:rPr>
              <a:t>&amp; StartShake</a:t>
            </a:r>
            <a:endParaRPr lang="en-US" altLang="zh-CN">
              <a:sym typeface="+mn-ea"/>
            </a:endParaRPr>
          </a:p>
          <a:p>
            <a:pPr algn="l"/>
            <a:r>
              <a:rPr lang="zh-CN" altLang="en-US">
                <a:sym typeface="+mn-ea"/>
              </a:rPr>
              <a:t>       监听 </a:t>
            </a:r>
            <a:r>
              <a:rPr lang="en-US" altLang="zh-CN">
                <a:sym typeface="+mn-ea"/>
              </a:rPr>
              <a:t>&amp; </a:t>
            </a:r>
            <a:r>
              <a:rPr lang="zh-CN" altLang="en-US">
                <a:sym typeface="+mn-ea"/>
              </a:rPr>
              <a:t>推送：</a:t>
            </a:r>
            <a:r>
              <a:rPr>
                <a:sym typeface="+mn-ea"/>
              </a:rPr>
              <a:t>抖动效果</a:t>
            </a:r>
            <a:endParaRPr>
              <a:sym typeface="+mn-ea"/>
            </a:endParaRPr>
          </a:p>
          <a:p>
            <a:pPr algn="l"/>
            <a:endParaRPr>
              <a:sym typeface="+mn-ea"/>
            </a:endParaRPr>
          </a:p>
          <a:p>
            <a:pPr algn="l"/>
            <a:r>
              <a:rPr lang="en-US">
                <a:sym typeface="+mn-ea"/>
              </a:rPr>
              <a:t>7</a:t>
            </a:r>
            <a:r>
              <a:rPr lang="zh-CN" altLang="en-US">
                <a:sym typeface="+mn-ea"/>
              </a:rPr>
              <a:t>：【系统消息】disconnect </a:t>
            </a:r>
            <a:r>
              <a:rPr lang="en-US" altLang="zh-CN">
                <a:sym typeface="+mn-ea"/>
              </a:rPr>
              <a:t>&amp;</a:t>
            </a:r>
            <a:r>
              <a:rPr lang="zh-CN" altLang="en-US">
                <a:sym typeface="+mn-ea"/>
              </a:rPr>
              <a:t> </a:t>
            </a:r>
            <a:r>
              <a:rPr lang="en-US" altLang="zh-CN">
                <a:sym typeface="+mn-ea"/>
              </a:rPr>
              <a:t>SetD</a:t>
            </a:r>
            <a:r>
              <a:rPr lang="zh-CN" altLang="en-US">
                <a:sym typeface="+mn-ea"/>
              </a:rPr>
              <a:t>isconnect 用户离线</a:t>
            </a:r>
            <a:endParaRPr lang="zh-CN" altLang="en-US">
              <a:sym typeface="+mn-ea"/>
            </a:endParaRPr>
          </a:p>
          <a:p>
            <a:pPr algn="l"/>
            <a:endParaRPr lang="zh-CN" altLang="en-US">
              <a:sym typeface="+mn-ea"/>
            </a:endParaRPr>
          </a:p>
          <a:p>
            <a:pPr algn="l"/>
            <a:r>
              <a:rPr lang="en-US" altLang="zh-CN">
                <a:sym typeface="+mn-ea"/>
              </a:rPr>
              <a:t>8</a:t>
            </a:r>
            <a:r>
              <a:rPr lang="zh-CN" altLang="en-US">
                <a:sym typeface="+mn-ea"/>
              </a:rPr>
              <a:t>：【系统消息】connection 链接成功</a:t>
            </a:r>
            <a:endParaRPr lang="zh-CN" altLang="en-US">
              <a:sym typeface="+mn-ea"/>
            </a:endParaRP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COLOR_SCHEME_SHAPE_ID" val="2"/>
  <p:tag name="KSO_WM_UNIT_COLOR_SCHEME_PARENT_PAGE" val="2_1"/>
  <p:tag name="KSO_WM_SLIDE_BACKGROUND_MASK_FLAG" val="1"/>
  <p:tag name="KSO_WM_UNIT_TYPE" val="y"/>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5"/>
  <p:tag name="KSO_WM_UNIT_COLOR_SCHEME_PARENT_PAGE" val="2_1"/>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6"/>
  <p:tag name="KSO_WM_UNIT_COLOR_SCHEME_PARENT_PAGE" val="2_1"/>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01"/>
  <p:tag name="KSO_WM_UNIT_COLOR_SCHEME_PARENT_PAGE" val="2_1"/>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02"/>
  <p:tag name="KSO_WM_UNIT_COLOR_SCHEME_PARENT_PAGE" val="2_1"/>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12"/>
  <p:tag name="KSO_WM_UNIT_COLOR_SCHEME_PARENT_PAGE" val="2_1"/>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13"/>
  <p:tag name="KSO_WM_UNIT_COLOR_SCHEME_PARENT_PAGE" val="2_1"/>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SLIDE_BACKGROUND_MASK_FLAG" val="1"/>
  <p:tag name="KSO_WM_UNIT_TYPE" val="y"/>
  <p:tag name="KSO_WM_UNIT_INDEX" val="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COLOR_SCHEME_SHAPE_ID" val="107"/>
  <p:tag name="KSO_WM_UNIT_COLOR_SCHEME_PARENT_PAGE" val="2_1"/>
  <p:tag name="KSO_WM_SLIDE_BACKGROUND_MASK_FLAG" val="1"/>
  <p:tag name="KSO_WM_UNIT_TYPE" val="y"/>
  <p:tag name="KSO_WM_UNIT_INDEX" val="3"/>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COLOR_SCHEME_SHAPE_ID" val="108"/>
  <p:tag name="KSO_WM_UNIT_COLOR_SCHEME_PARENT_PAGE" val="2_1"/>
  <p:tag name="KSO_WM_SLIDE_BACKGROUND_MASK_FLAG" val="1"/>
  <p:tag name="KSO_WM_UNIT_TYPE" val="y"/>
  <p:tag name="KSO_WM_UNIT_INDEX" val="4"/>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69"/>
  <p:tag name="KSO_WM_UNIT_COLOR_SCHEME_PARENT_PAGE" val="2_1"/>
  <p:tag name="KSO_WM_SLIDE_BACKGROUND_MASK_FLAG"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70"/>
  <p:tag name="KSO_WM_UNIT_COLOR_SCHEME_PARENT_PAGE" val="2_1"/>
  <p:tag name="KSO_WM_SLIDE_BACKGROUND_MASK_FLAG"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71"/>
  <p:tag name="KSO_WM_UNIT_COLOR_SCHEME_PARENT_PAGE" val="2_1"/>
  <p:tag name="KSO_WM_SLIDE_BACKGROUND_MASK_FLAG" val="1"/>
</p:tagLst>
</file>

<file path=ppt/tags/tag15.xml><?xml version="1.0" encoding="utf-8"?>
<p:tagLst xmlns:p="http://schemas.openxmlformats.org/presentationml/2006/main">
  <p:tag name="KSO_WM_SLIDE_COLORSCHEME_VERSION" val="3.2"/>
  <p:tag name="KSO_WM_UNIT_COLOR_SCHEME_SHAPE_ID" val="32"/>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2"/>
  <p:tag name="KSO_WM_UNIT_COLOR_SCHEME_PARENT_PAGE" val="2_2"/>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3"/>
  <p:tag name="KSO_WM_UNIT_COLOR_SCHEME_PARENT_PAGE" val="2_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4"/>
  <p:tag name="KSO_WM_UNIT_COLOR_SCHEME_PARENT_PAGE" val="2_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5"/>
  <p:tag name="KSO_WM_UNIT_COLOR_SCHEME_PARENT_PAGE" val="2_2"/>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6"/>
  <p:tag name="KSO_WM_UNIT_COLOR_SCHEME_PARENT_PAGE" val="2_2"/>
</p:tagLst>
</file>

<file path=ppt/tags/tag26.xml><?xml version="1.0" encoding="utf-8"?>
<p:tagLst xmlns:p="http://schemas.openxmlformats.org/presentationml/2006/main">
  <p:tag name="KSO_WM_SLIDE_COLORSCHEME_VERSION" val="3.2"/>
  <p:tag name="KSO_WM_UNIT_COLOR_SCHEME_SHAPE_ID" val="10"/>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0"/>
  <p:tag name="KSO_WM_UNIT_COLOR_SCHEME_PARENT_PAGE" val="2_3"/>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1"/>
  <p:tag name="KSO_WM_UNIT_COLOR_SCHEME_PARENT_PAGE" val="2_3"/>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4"/>
  <p:tag name="KSO_WM_UNIT_COLOR_SCHEME_PARENT_PAGE" val="2_3"/>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
  <p:tag name="KSO_WM_UNIT_COLOR_SCHEME_PARENT_PAGE" val="2_3"/>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3"/>
  <p:tag name="KSO_WM_UNIT_COLOR_SCHEME_PARENT_PAGE" val="2_3"/>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5"/>
  <p:tag name="KSO_WM_UNIT_COLOR_SCHEME_PARENT_PAGE" val="2_3"/>
</p:tagLst>
</file>

<file path=ppt/tags/tag33.xml><?xml version="1.0" encoding="utf-8"?>
<p:tagLst xmlns:p="http://schemas.openxmlformats.org/presentationml/2006/main">
  <p:tag name="KSO_WM_SLIDE_COLORSCHEME_VERSION" val="3.2"/>
  <p:tag name="KSO_WM_UNIT_COLOR_SCHEME_SHAPE_ID" val="6"/>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2"/>
  <p:tag name="KSO_WM_UNIT_COLOR_SCHEME_PARENT_PAGE" val="2_4"/>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3"/>
  <p:tag name="KSO_WM_UNIT_COLOR_SCHEME_PARENT_PAGE" val="2_4"/>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4"/>
  <p:tag name="KSO_WM_UNIT_COLOR_SCHEME_PARENT_PAGE" val="2_4"/>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5"/>
  <p:tag name="KSO_WM_UNIT_COLOR_SCHEME_PARENT_PAGE" val="2_4"/>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6"/>
  <p:tag name="KSO_WM_UNIT_COLOR_SCHEME_PARENT_PAGE" val="2_4"/>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7"/>
  <p:tag name="KSO_WM_UNIT_COLOR_SCHEME_PARENT_PAGE" val="2_4"/>
</p:tagLst>
</file>

<file path=ppt/tags/tag44.xml><?xml version="1.0" encoding="utf-8"?>
<p:tagLst xmlns:p="http://schemas.openxmlformats.org/presentationml/2006/main">
  <p:tag name="KSO_WM_SLIDE_COLORSCHEME_VERSION" val="3.2"/>
  <p:tag name="KSO_WM_UNIT_COLOR_SCHEME_SHAPE_ID" val="8"/>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2"/>
  <p:tag name="KSO_WM_UNIT_COLOR_SCHEME_PARENT_PAGE" val="2_5"/>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3"/>
  <p:tag name="KSO_WM_UNIT_COLOR_SCHEME_PARENT_PAGE" val="2_5"/>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4"/>
  <p:tag name="KSO_WM_UNIT_COLOR_SCHEME_PARENT_PAGE" val="2_5"/>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5"/>
  <p:tag name="KSO_WM_UNIT_COLOR_SCHEME_PARENT_PAGE" val="2_5"/>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6"/>
  <p:tag name="KSO_WM_UNIT_COLOR_SCHEME_PARENT_PAGE" val="2_5"/>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7"/>
  <p:tag name="KSO_WM_UNIT_COLOR_SCHEME_PARENT_PAGE" val="2_5"/>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8"/>
  <p:tag name="KSO_WM_UNIT_COLOR_SCHEME_PARENT_PAGE" val="2_5"/>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9"/>
  <p:tag name="KSO_WM_UNIT_COLOR_SCHEME_PARENT_PAGE" val="2_5"/>
</p:tagLst>
</file>

<file path=ppt/tags/tag57.xml><?xml version="1.0" encoding="utf-8"?>
<p:tagLst xmlns:p="http://schemas.openxmlformats.org/presentationml/2006/main">
  <p:tag name="KSO_WM_SLIDE_COLORSCHEME_VERSION" val="3.2"/>
  <p:tag name="KSO_WM_UNIT_COLOR_SCHEME_SHAPE_ID" val="10"/>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3"/>
  <p:tag name="KSO_WM_UNIT_COLOR_SCHEME_PARENT_PAGE" val="2_6"/>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4"/>
  <p:tag name="KSO_WM_UNIT_COLOR_SCHEME_PARENT_PAGE" val="2_6"/>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5"/>
  <p:tag name="KSO_WM_UNIT_COLOR_SCHEME_PARENT_PAGE" val="2_6"/>
</p:tagLst>
</file>

<file path=ppt/tags/tag63.xml><?xml version="1.0" encoding="utf-8"?>
<p:tagLst xmlns:p="http://schemas.openxmlformats.org/presentationml/2006/main">
  <p:tag name="KSO_WM_SLIDE_COLORSCHEME_VERSION" val="3.2"/>
  <p:tag name="KSO_WM_UNIT_COLOR_SCHEME_SHAPE_ID" val="6"/>
  <p:tag name="KSO_WM_UNIT_COLOR_SCHEME_PARENT_PAGE" val="2_6"/>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2"/>
  <p:tag name="KSO_WM_UNIT_COLOR_SCHEME_PARENT_PAGE" val="2_7"/>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3"/>
  <p:tag name="KSO_WM_UNIT_COLOR_SCHEME_PARENT_PAGE" val="2_7"/>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4"/>
  <p:tag name="KSO_WM_UNIT_COLOR_SCHEME_PARENT_PAGE" val="2_7"/>
</p:tagLst>
</file>

<file path=ppt/tags/tag68.xml><?xml version="1.0" encoding="utf-8"?>
<p:tagLst xmlns:p="http://schemas.openxmlformats.org/presentationml/2006/main">
  <p:tag name="KSO_WM_SLIDE_COLORSCHEME_VERSION" val="3.2"/>
  <p:tag name="KSO_WM_UNIT_COLOR_SCHEME_SHAPE_ID" val="5"/>
  <p:tag name="KSO_WM_UNIT_COLOR_SCHEME_PARENT_PAGE" val="2_7"/>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2"/>
  <p:tag name="KSO_WM_UNIT_COLOR_SCHEME_PARENT_PAGE" val="2_8"/>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3"/>
  <p:tag name="KSO_WM_UNIT_COLOR_SCHEME_PARENT_PAGE" val="2_8"/>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4"/>
  <p:tag name="KSO_WM_UNIT_COLOR_SCHEME_PARENT_PAGE" val="2_8"/>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5"/>
  <p:tag name="KSO_WM_UNIT_COLOR_SCHEME_PARENT_PAGE" val="2_8"/>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6"/>
  <p:tag name="KSO_WM_UNIT_COLOR_SCHEME_PARENT_PAGE" val="2_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7"/>
  <p:tag name="KSO_WM_UNIT_COLOR_SCHEME_PARENT_PAGE" val="2_8"/>
</p:tagLst>
</file>

<file path=ppt/tags/tag79.xml><?xml version="1.0" encoding="utf-8"?>
<p:tagLst xmlns:p="http://schemas.openxmlformats.org/presentationml/2006/main">
  <p:tag name="KSO_WM_SLIDE_COLORSCHEME_VERSION" val="3.2"/>
  <p:tag name="KSO_WM_UNIT_COLOR_SCHEME_SHAPE_ID" val="8"/>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 name="KSO_WM_UNIT_SUBTYPE" val="h"/>
  <p:tag name="KSO_WM_UNIT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2"/>
  <p:tag name="KSO_WM_UNIT_COLOR_SCHEME_PARENT_PAGE" val="2_9"/>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3"/>
  <p:tag name="KSO_WM_UNIT_COLOR_SCHEME_PARENT_PAGE" val="2_9"/>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4"/>
  <p:tag name="KSO_WM_UNIT_COLOR_SCHEME_PARENT_PAGE" val="2_9"/>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5"/>
  <p:tag name="KSO_WM_UNIT_COLOR_SCHEME_PARENT_PAGE" val="2_9"/>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6"/>
  <p:tag name="KSO_WM_UNIT_COLOR_SCHEME_PARENT_PAGE" val="2_9"/>
</p:tagLst>
</file>

<file path=ppt/tags/tag90.xml><?xml version="1.0" encoding="utf-8"?>
<p:tagLst xmlns:p="http://schemas.openxmlformats.org/presentationml/2006/main">
  <p:tag name="KSO_WM_SLIDE_COLORSCHEME_VERSION" val="3.2"/>
  <p:tag name="KSO_WM_UNIT_COLOR_SCHEME_SHAPE_ID" val="7"/>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 name="KSO_WM_UNIT_SUBTYPE" val="h"/>
  <p:tag name="KSO_WM_UNIT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3"/>
  <p:tag name="KSO_WM_UNIT_COLOR_SCHEME_PARENT_PAGE" val="2_10"/>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4"/>
  <p:tag name="KSO_WM_UNIT_COLOR_SCHEME_PARENT_PAGE" val="2_10"/>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5"/>
  <p:tag name="KSO_WM_UNIT_COLOR_SCHEME_PARENT_PAGE" val="2_10"/>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7"/>
  <p:tag name="KSO_WM_UNIT_COLOR_SCHEME_PARENT_PAGE" val="2_10"/>
</p:tagLst>
</file>

<file path=ppt/tags/tag100.xml><?xml version="1.0" encoding="utf-8"?>
<p:tagLst xmlns:p="http://schemas.openxmlformats.org/presentationml/2006/main">
  <p:tag name="KSO_WM_SLIDE_COLORSCHEME_VERSION" val="3.2"/>
  <p:tag name="KSO_WM_UNIT_COLOR_SCHEME_SHAPE_ID" val="2"/>
  <p:tag name="KSO_WM_UNIT_COLOR_SCHEME_PARENT_PAGE" val="2_10"/>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7"/>
  <p:tag name="KSO_WM_UNIT_COLOR_SCHEME_PARENT_PAGE" val="2_1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8"/>
  <p:tag name="KSO_WM_UNIT_COLOR_SCHEME_PARENT_PAGE" val="2_1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13"/>
  <p:tag name="KSO_WM_UNIT_COLOR_SCHEME_PARENT_PAGE" val="2_1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108"/>
  <p:tag name="KSO_WM_UNIT_COLOR_SCHEME_PARENT_PAGE" val="2_1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2"/>
  <p:tag name="KSO_WM_UNIT_COLOR_SCHEME_PARENT_PAGE" val="2_1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3"/>
  <p:tag name="KSO_WM_UNIT_COLOR_SCHEME_PARENT_PAGE" val="2_1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4"/>
  <p:tag name="KSO_WM_UNIT_COLOR_SCHEME_PARENT_PAGE" val="2_11"/>
</p:tagLst>
</file>

<file path=ppt/tags/tag108.xml><?xml version="1.0" encoding="utf-8"?>
<p:tagLst xmlns:p="http://schemas.openxmlformats.org/presentationml/2006/main">
  <p:tag name="KSO_WM_SLIDE_COLORSCHEME_VERSION" val="3.2"/>
  <p:tag name="KSO_WM_UNIT_COLOR_SCHEME_SHAPE_ID" val="5"/>
  <p:tag name="KSO_WM_UNIT_COLOR_SCHEME_PARENT_PAGE" val="2_1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 name="KSO_WM_SLIDE_BACKGROUND_TYPE" val="general"/>
  <p:tag name="KSO_WM_SLIDE_BK_DARK_LIGHT" val="2"/>
</p:tagLst>
</file>

<file path=ppt/tags/tag110.xml><?xml version="1.0" encoding="utf-8"?>
<p:tagLst xmlns:p="http://schemas.openxmlformats.org/presentationml/2006/main">
  <p:tag name="KSO_WM_SLIDE_BACKGROUND_TYPE" val="general"/>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general"/>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general"/>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UNIT_BK_DARK_LIGHT" val="2"/>
  <p:tag name="KSO_WM_SLIDE_BACKGROUND_TYPE" val="frame"/>
  <p:tag name="KSO_WM_SLIDE_BK_DARK_LIGHT" val="1"/>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 name="KSO_WM_SLIDE_BACKGROUND_TYPE" val="frame"/>
  <p:tag name="KSO_WM_SLIDE_BK_DARK_LIGHT" val="1"/>
</p:tagLst>
</file>

<file path=ppt/tags/tag119.xml><?xml version="1.0" encoding="utf-8"?>
<p:tagLst xmlns:p="http://schemas.openxmlformats.org/presentationml/2006/main">
  <p:tag name="KSO_WM_SLIDE_BACKGROUND_TYPE" val="frame"/>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frame"/>
  <p:tag name="KSO_WM_SLIDE_BK_DARK_LIGHT" val="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frame"/>
  <p:tag name="KSO_WM_SLIDE_BK_DARK_LIGHT" val="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leftRight"/>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leftRight"/>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leftRight"/>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topBottom"/>
  <p:tag name="KSO_WM_SLIDE_BK_DARK_LIGHT" val="2"/>
</p:tagLst>
</file>

<file path=ppt/tags/tag138.xml><?xml version="1.0" encoding="utf-8"?>
<p:tagLst xmlns:p="http://schemas.openxmlformats.org/presentationml/2006/main">
  <p:tag name="KSO_WM_SLIDE_BACKGROUND_TYPE" val="topBotto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topBottom"/>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topBottom"/>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 name="KSO_WM_SLIDE_BACKGROUND_TYPE" val="topBottom"/>
  <p:tag name="KSO_WM_SLIDE_BK_DARK_LIGHT" val="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bottomTop"/>
  <p:tag name="KSO_WM_SLIDE_BK_DARK_LIGHT" val="2"/>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bottomTop"/>
  <p:tag name="KSO_WM_SLIDE_BK_DARK_LIGHT" val="2"/>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bottomTop"/>
  <p:tag name="KSO_WM_SLIDE_BK_DARK_LIGHT" val="2"/>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navigation"/>
  <p:tag name="KSO_WM_SLIDE_BK_DARK_LIGHT" val="2"/>
</p:tagLst>
</file>

<file path=ppt/tags/tag15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navigation"/>
  <p:tag name="KSO_WM_SLIDE_BK_DARK_LIGHT" val="2"/>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navigation"/>
  <p:tag name="KSO_WM_SLIDE_BK_DARK_LIGHT" val="2"/>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1"/>
</p:tagLst>
</file>

<file path=ppt/tags/tag171.xml><?xml version="1.0" encoding="utf-8"?>
<p:tagLst xmlns:p="http://schemas.openxmlformats.org/presentationml/2006/main">
  <p:tag name="KSO_WM_SLIDE_BACKGROUND_TYPE" val="belt"/>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belt"/>
  <p:tag name="KSO_WM_SLIDE_BK_DARK_LIGHT" val="1"/>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belt"/>
  <p:tag name="KSO_WM_SLIDE_BK_DARK_LIGHT" val="1"/>
</p:tagLst>
</file>

<file path=ppt/tags/tag174.xml><?xml version="1.0" encoding="utf-8"?>
<p:tagLst xmlns:p="http://schemas.openxmlformats.org/presentationml/2006/main">
  <p:tag name="KSO_WM_SLIDE_BACKGROUND_TYPE" val="belt"/>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belt"/>
  <p:tag name="KSO_WM_SLIDE_BK_DARK_LIGHT" val="1"/>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belt"/>
  <p:tag name="KSO_WM_SLIDE_BK_DARK_LIGHT" val="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82.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UNIT_COLOR_SCHEME_SHAPE_ID" val="2"/>
  <p:tag name="KSO_WM_UNIT_COLOR_SCHEME_PARENT_PAGE" val="1_1"/>
  <p:tag name="KSO_WM_TEMPLATE_CATEGORY" val="custom"/>
  <p:tag name="KSO_WM_TEMPLATE_INDEX" val="20192214"/>
</p:tagLst>
</file>

<file path=ppt/tags/tag183.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UNIT_COLOR_SCHEME_SHAPE_ID" val="3"/>
  <p:tag name="KSO_WM_UNIT_COLOR_SCHEME_PARENT_PAGE" val="1_1"/>
  <p:tag name="KSO_WM_TEMPLATE_CATEGORY" val="custom"/>
  <p:tag name="KSO_WM_TEMPLATE_INDEX" val="20192214"/>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4"/>
  <p:tag name="KSO_WM_UNIT_COLOR_SCHEME_PARENT_PAGE" val="1_1"/>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5"/>
  <p:tag name="KSO_WM_UNIT_COLOR_SCHEME_PARENT_PAGE" val="1_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6"/>
  <p:tag name="KSO_WM_UNIT_COLOR_SCHEME_PARENT_PAGE" val="1_1"/>
</p:tagLst>
</file>

<file path=ppt/tags/tag187.xml><?xml version="1.0" encoding="utf-8"?>
<p:tagLst xmlns:p="http://schemas.openxmlformats.org/presentationml/2006/main">
  <p:tag name="KSO_WM_TAG_VERSION" val="1.0"/>
  <p:tag name="KSO_WM_BEAUTIFY_FLAG" val="#wm#"/>
  <p:tag name="KSO_WM_TEMPLATE_CATEGORY" val="custom"/>
  <p:tag name="KSO_WM_TEMPLATE_INDEX" val="20192214"/>
  <p:tag name="KSO_WM_TEMPLATE_SUBCATEGORY" val="0"/>
  <p:tag name="KSO_WM_SLIDE_COLORSCHEME_VERSION" val="3.2"/>
  <p:tag name="KSO_WM_UNIT_COLOR_SCHEME_SHAPE_ID" val="7"/>
  <p:tag name="KSO_WM_UNIT_COLOR_SCHEME_PARENT_PAGE" val="1_1"/>
  <p:tag name="KSO_WM_UNIT_SHOW_EDIT_AREA_INDICATION" val="0"/>
  <p:tag name="KSO_WM_TEMPLATE_THUMBS_INDEX" val="1、5、7、8、9、10、11、12、13、15"/>
  <p:tag name="KSO_WM_TEMPLATE_MASTER_TYPE" val="1"/>
  <p:tag name="KSO_WM_TEMPLATE_COLOR_TYPE" val="1"/>
  <p:tag name="KSO_WM_TEMPLATE_MASTER_THUMB_INDEX" val="12"/>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COLOR_SCHEME_SHAPE_ID" val="2"/>
  <p:tag name="KSO_WM_UNIT_COLOR_SCHEME_PARENT_PAGE" val="2_1"/>
  <p:tag name="KSO_WM_SLIDE_BACKGROUND_MASK_FLAG" val="1"/>
  <p:tag name="KSO_WM_UNIT_TYPE" val="y"/>
  <p:tag name="KSO_WM_UNIT_INDEX" val="1"/>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5"/>
  <p:tag name="KSO_WM_UNIT_COLOR_SCHEME_PARENT_PAGE" val="2_1"/>
  <p:tag name="KSO_WM_SLIDE_BACKGROUND_MASK_FLAG" val="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6"/>
  <p:tag name="KSO_WM_UNIT_COLOR_SCHEME_PARENT_PAGE" val="2_1"/>
  <p:tag name="KSO_WM_SLIDE_BACKGROUND_MASK_FLAG" val="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01"/>
  <p:tag name="KSO_WM_UNIT_COLOR_SCHEME_PARENT_PAGE" val="2_1"/>
  <p:tag name="KSO_WM_SLIDE_BACKGROUND_MASK_FLAG" val="1"/>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02"/>
  <p:tag name="KSO_WM_UNIT_COLOR_SCHEME_PARENT_PAGE" val="2_1"/>
  <p:tag name="KSO_WM_SLIDE_BACKGROUND_MASK_FLAG" val="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12"/>
  <p:tag name="KSO_WM_UNIT_COLOR_SCHEME_PARENT_PAGE" val="2_1"/>
  <p:tag name="KSO_WM_SLIDE_BACKGROUND_MASK_FLAG"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13"/>
  <p:tag name="KSO_WM_UNIT_COLOR_SCHEME_PARENT_PAGE" val="2_1"/>
  <p:tag name="KSO_WM_SLIDE_BACKGROUND_MASK_FLAG" val="1"/>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SLIDE_BACKGROUND_MASK_FLAG" val="1"/>
  <p:tag name="KSO_WM_UNIT_TYPE" val="y"/>
  <p:tag name="KSO_WM_UNIT_INDEX" val="2"/>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COLOR_SCHEME_SHAPE_ID" val="107"/>
  <p:tag name="KSO_WM_UNIT_COLOR_SCHEME_PARENT_PAGE" val="2_1"/>
  <p:tag name="KSO_WM_SLIDE_BACKGROUND_MASK_FLAG" val="1"/>
  <p:tag name="KSO_WM_UNIT_TYPE" val="y"/>
  <p:tag name="KSO_WM_UNIT_INDEX" val="3"/>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4"/>
  <p:tag name="KSO_WM_UNIT_LAYERLEVEL" val="1"/>
  <p:tag name="KSO_WM_TAG_VERSION" val="1.0"/>
  <p:tag name="KSO_WM_BEAUTIFY_FLAG" val="#wm#"/>
  <p:tag name="KSO_WM_UNIT_COLOR_SCHEME_SHAPE_ID" val="108"/>
  <p:tag name="KSO_WM_UNIT_COLOR_SCHEME_PARENT_PAGE" val="2_1"/>
  <p:tag name="KSO_WM_SLIDE_BACKGROUND_MASK_FLAG" val="1"/>
  <p:tag name="KSO_WM_UNIT_TYPE" val="y"/>
  <p:tag name="KSO_WM_UNIT_INDEX" val="4"/>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69"/>
  <p:tag name="KSO_WM_UNIT_COLOR_SCHEME_PARENT_PAGE" val="2_1"/>
  <p:tag name="KSO_WM_SLIDE_BACKGROUND_MASK_FLAG" val="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70"/>
  <p:tag name="KSO_WM_UNIT_COLOR_SCHEME_PARENT_PAGE" val="2_1"/>
  <p:tag name="KSO_WM_SLIDE_BACKGROUND_MASK_FLAG" val="1"/>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UNIT_COLOR_SCHEME_SHAPE_ID" val="9871"/>
  <p:tag name="KSO_WM_UNIT_COLOR_SCHEME_PARENT_PAGE" val="2_1"/>
  <p:tag name="KSO_WM_SLIDE_BACKGROUND_MASK_FLAG" val="1"/>
</p:tagLst>
</file>

<file path=ppt/tags/tag202.xml><?xml version="1.0" encoding="utf-8"?>
<p:tagLst xmlns:p="http://schemas.openxmlformats.org/presentationml/2006/main">
  <p:tag name="KSO_WM_SLIDE_COLORSCHEME_VERSION" val="3.2"/>
  <p:tag name="KSO_WM_UNIT_COLOR_SCHEME_SHAPE_ID" val="32"/>
  <p:tag name="KSO_WM_UNIT_COLOR_SCHEME_PARENT_PAGE" val="2_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2"/>
  <p:tag name="KSO_WM_UNIT_COLOR_SCHEME_PARENT_PAGE" val="2_2"/>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3"/>
  <p:tag name="KSO_WM_UNIT_COLOR_SCHEME_PARENT_PAGE" val="2_2"/>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4"/>
  <p:tag name="KSO_WM_UNIT_COLOR_SCHEME_PARENT_PAGE" val="2_2"/>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5"/>
  <p:tag name="KSO_WM_UNIT_COLOR_SCHEME_PARENT_PAGE" val="2_2"/>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UNIT_COLOR_SCHEME_SHAPE_ID" val="6"/>
  <p:tag name="KSO_WM_UNIT_COLOR_SCHEME_PARENT_PAGE" val="2_2"/>
</p:tagLst>
</file>

<file path=ppt/tags/tag213.xml><?xml version="1.0" encoding="utf-8"?>
<p:tagLst xmlns:p="http://schemas.openxmlformats.org/presentationml/2006/main">
  <p:tag name="KSO_WM_SLIDE_COLORSCHEME_VERSION" val="3.2"/>
  <p:tag name="KSO_WM_UNIT_COLOR_SCHEME_SHAPE_ID" val="10"/>
  <p:tag name="KSO_WM_UNIT_COLOR_SCHEME_PARENT_PAGE" val="2_2"/>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0"/>
  <p:tag name="KSO_WM_UNIT_COLOR_SCHEME_PARENT_PAGE" val="2_3"/>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1"/>
  <p:tag name="KSO_WM_UNIT_COLOR_SCHEME_PARENT_PAGE" val="2_3"/>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4"/>
  <p:tag name="KSO_WM_UNIT_COLOR_SCHEME_PARENT_PAGE" val="2_3"/>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2"/>
  <p:tag name="KSO_WM_UNIT_COLOR_SCHEME_PARENT_PAGE" val="2_3"/>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3"/>
  <p:tag name="KSO_WM_UNIT_COLOR_SCHEME_PARENT_PAGE" val="2_3"/>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UNIT_COLOR_SCHEME_SHAPE_ID" val="5"/>
  <p:tag name="KSO_WM_UNIT_COLOR_SCHEME_PARENT_PAGE" val="2_3"/>
</p:tagLst>
</file>

<file path=ppt/tags/tag220.xml><?xml version="1.0" encoding="utf-8"?>
<p:tagLst xmlns:p="http://schemas.openxmlformats.org/presentationml/2006/main">
  <p:tag name="KSO_WM_SLIDE_COLORSCHEME_VERSION" val="3.2"/>
  <p:tag name="KSO_WM_UNIT_COLOR_SCHEME_SHAPE_ID" val="6"/>
  <p:tag name="KSO_WM_UNIT_COLOR_SCHEME_PARENT_PAGE" val="2_3"/>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2"/>
  <p:tag name="KSO_WM_UNIT_COLOR_SCHEME_PARENT_PAGE" val="2_4"/>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3"/>
  <p:tag name="KSO_WM_UNIT_COLOR_SCHEME_PARENT_PAGE" val="2_4"/>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4"/>
  <p:tag name="KSO_WM_UNIT_COLOR_SCHEME_PARENT_PAGE" val="2_4"/>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5"/>
  <p:tag name="KSO_WM_UNIT_COLOR_SCHEME_PARENT_PAGE" val="2_4"/>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6"/>
  <p:tag name="KSO_WM_UNIT_COLOR_SCHEME_PARENT_PAGE" val="2_4"/>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UNIT_COLOR_SCHEME_SHAPE_ID" val="7"/>
  <p:tag name="KSO_WM_UNIT_COLOR_SCHEME_PARENT_PAGE" val="2_4"/>
</p:tagLst>
</file>

<file path=ppt/tags/tag231.xml><?xml version="1.0" encoding="utf-8"?>
<p:tagLst xmlns:p="http://schemas.openxmlformats.org/presentationml/2006/main">
  <p:tag name="KSO_WM_SLIDE_COLORSCHEME_VERSION" val="3.2"/>
  <p:tag name="KSO_WM_UNIT_COLOR_SCHEME_SHAPE_ID" val="8"/>
  <p:tag name="KSO_WM_UNIT_COLOR_SCHEME_PARENT_PAGE" val="2_4"/>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2"/>
  <p:tag name="KSO_WM_UNIT_COLOR_SCHEME_PARENT_PAGE" val="2_5"/>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3"/>
  <p:tag name="KSO_WM_UNIT_COLOR_SCHEME_PARENT_PAGE" val="2_5"/>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4"/>
  <p:tag name="KSO_WM_UNIT_COLOR_SCHEME_PARENT_PAGE" val="2_5"/>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5"/>
  <p:tag name="KSO_WM_UNIT_COLOR_SCHEME_PARENT_PAGE" val="2_5"/>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6"/>
  <p:tag name="KSO_WM_UNIT_COLOR_SCHEME_PARENT_PAGE" val="2_5"/>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7"/>
  <p:tag name="KSO_WM_UNIT_COLOR_SCHEME_PARENT_PAGE" val="2_5"/>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8"/>
  <p:tag name="KSO_WM_UNIT_COLOR_SCHEME_PARENT_PAGE" val="2_5"/>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UNIT_COLOR_SCHEME_SHAPE_ID" val="9"/>
  <p:tag name="KSO_WM_UNIT_COLOR_SCHEME_PARENT_PAGE" val="2_5"/>
</p:tagLst>
</file>

<file path=ppt/tags/tag244.xml><?xml version="1.0" encoding="utf-8"?>
<p:tagLst xmlns:p="http://schemas.openxmlformats.org/presentationml/2006/main">
  <p:tag name="KSO_WM_SLIDE_COLORSCHEME_VERSION" val="3.2"/>
  <p:tag name="KSO_WM_UNIT_COLOR_SCHEME_SHAPE_ID" val="10"/>
  <p:tag name="KSO_WM_UNIT_COLOR_SCHEME_PARENT_PAGE" val="2_5"/>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3"/>
  <p:tag name="KSO_WM_UNIT_COLOR_SCHEME_PARENT_PAGE" val="2_6"/>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4"/>
  <p:tag name="KSO_WM_UNIT_COLOR_SCHEME_PARENT_PAGE" val="2_6"/>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UNIT_COLOR_SCHEME_SHAPE_ID" val="5"/>
  <p:tag name="KSO_WM_UNIT_COLOR_SCHEME_PARENT_PAGE" val="2_6"/>
</p:tagLst>
</file>

<file path=ppt/tags/tag250.xml><?xml version="1.0" encoding="utf-8"?>
<p:tagLst xmlns:p="http://schemas.openxmlformats.org/presentationml/2006/main">
  <p:tag name="KSO_WM_SLIDE_COLORSCHEME_VERSION" val="3.2"/>
  <p:tag name="KSO_WM_UNIT_COLOR_SCHEME_SHAPE_ID" val="6"/>
  <p:tag name="KSO_WM_UNIT_COLOR_SCHEME_PARENT_PAGE" val="2_6"/>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2"/>
  <p:tag name="KSO_WM_UNIT_COLOR_SCHEME_PARENT_PAGE" val="2_7"/>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3"/>
  <p:tag name="KSO_WM_UNIT_COLOR_SCHEME_PARENT_PAGE" val="2_7"/>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UNIT_COLOR_SCHEME_SHAPE_ID" val="4"/>
  <p:tag name="KSO_WM_UNIT_COLOR_SCHEME_PARENT_PAGE" val="2_7"/>
</p:tagLst>
</file>

<file path=ppt/tags/tag255.xml><?xml version="1.0" encoding="utf-8"?>
<p:tagLst xmlns:p="http://schemas.openxmlformats.org/presentationml/2006/main">
  <p:tag name="KSO_WM_SLIDE_COLORSCHEME_VERSION" val="3.2"/>
  <p:tag name="KSO_WM_UNIT_COLOR_SCHEME_SHAPE_ID" val="5"/>
  <p:tag name="KSO_WM_UNIT_COLOR_SCHEME_PARENT_PAGE" val="2_7"/>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2"/>
  <p:tag name="KSO_WM_UNIT_COLOR_SCHEME_PARENT_PAGE" val="2_8"/>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3"/>
  <p:tag name="KSO_WM_UNIT_COLOR_SCHEME_PARENT_PAGE" val="2_8"/>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4"/>
  <p:tag name="KSO_WM_UNIT_COLOR_SCHEME_PARENT_PAGE" val="2_8"/>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5"/>
  <p:tag name="KSO_WM_UNIT_COLOR_SCHEME_PARENT_PAGE" val="2_8"/>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6"/>
  <p:tag name="KSO_WM_UNIT_COLOR_SCHEME_PARENT_PAGE" val="2_8"/>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UNIT_COLOR_SCHEME_SHAPE_ID" val="7"/>
  <p:tag name="KSO_WM_UNIT_COLOR_SCHEME_PARENT_PAGE" val="2_8"/>
</p:tagLst>
</file>

<file path=ppt/tags/tag266.xml><?xml version="1.0" encoding="utf-8"?>
<p:tagLst xmlns:p="http://schemas.openxmlformats.org/presentationml/2006/main">
  <p:tag name="KSO_WM_SLIDE_COLORSCHEME_VERSION" val="3.2"/>
  <p:tag name="KSO_WM_UNIT_COLOR_SCHEME_SHAPE_ID" val="8"/>
  <p:tag name="KSO_WM_UNIT_COLOR_SCHEME_PARENT_PAGE" val="2_8"/>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 name="KSO_WM_UNIT_SUBTYPE" val="h"/>
  <p:tag name="KSO_WM_UNIT_BK_DARK_LIGHT" val="2"/>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2"/>
  <p:tag name="KSO_WM_UNIT_COLOR_SCHEME_PARENT_PAGE" val="2_9"/>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3"/>
  <p:tag name="KSO_WM_UNIT_COLOR_SCHEME_PARENT_PAGE" val="2_9"/>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4"/>
  <p:tag name="KSO_WM_UNIT_COLOR_SCHEME_PARENT_PAGE" val="2_9"/>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5"/>
  <p:tag name="KSO_WM_UNIT_COLOR_SCHEME_PARENT_PAGE" val="2_9"/>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COLOR_SCHEME_SHAPE_ID" val="6"/>
  <p:tag name="KSO_WM_UNIT_COLOR_SCHEME_PARENT_PAGE" val="2_9"/>
</p:tagLst>
</file>

<file path=ppt/tags/tag277.xml><?xml version="1.0" encoding="utf-8"?>
<p:tagLst xmlns:p="http://schemas.openxmlformats.org/presentationml/2006/main">
  <p:tag name="KSO_WM_SLIDE_COLORSCHEME_VERSION" val="3.2"/>
  <p:tag name="KSO_WM_UNIT_COLOR_SCHEME_SHAPE_ID" val="7"/>
  <p:tag name="KSO_WM_UNIT_COLOR_SCHEME_PARENT_PAGE" val="2_9"/>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 name="KSO_WM_UNIT_SUBTYPE" val="h"/>
  <p:tag name="KSO_WM_UNIT_BK_DARK_LIGHT" val="2"/>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1"/>
  <p:tag name="KSO_WM_UNIT_LAYERLEVEL" val="1"/>
  <p:tag name="KSO_WM_TAG_VERSION" val="1.0"/>
  <p:tag name="KSO_WM_BEAUTIFY_FLAG" val="#wm#"/>
  <p:tag name="KSO_WM_UNIT_COLOR_SCHEME_SHAPE_ID" val="5"/>
  <p:tag name="KSO_WM_UNIT_COLOR_SCHEME_PARENT_PAGE" val="2_1"/>
  <p:tag name="KSO_WM_UNIT_TYPE" val="i"/>
  <p:tag name="KSO_WM_UNIT_INDEX" val="1"/>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i*2"/>
  <p:tag name="KSO_WM_UNIT_LAYERLEVEL" val="1"/>
  <p:tag name="KSO_WM_TAG_VERSION" val="1.0"/>
  <p:tag name="KSO_WM_BEAUTIFY_FLAG" val="#wm#"/>
  <p:tag name="KSO_WM_UNIT_COLOR_SCHEME_SHAPE_ID" val="6"/>
  <p:tag name="KSO_WM_UNIT_COLOR_SCHEME_PARENT_PAGE" val="2_1"/>
  <p:tag name="KSO_WM_UNIT_TYPE" val="i"/>
  <p:tag name="KSO_WM_UNIT_INDEX" val="2"/>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3"/>
  <p:tag name="KSO_WM_UNIT_COLOR_SCHEME_PARENT_PAGE" val="2_10"/>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4"/>
  <p:tag name="KSO_WM_UNIT_COLOR_SCHEME_PARENT_PAGE" val="2_10"/>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5"/>
  <p:tag name="KSO_WM_UNIT_COLOR_SCHEME_PARENT_PAGE" val="2_10"/>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COLOR_SCHEME_SHAPE_ID" val="7"/>
  <p:tag name="KSO_WM_UNIT_COLOR_SCHEME_PARENT_PAGE" val="2_10"/>
</p:tagLst>
</file>

<file path=ppt/tags/tag287.xml><?xml version="1.0" encoding="utf-8"?>
<p:tagLst xmlns:p="http://schemas.openxmlformats.org/presentationml/2006/main">
  <p:tag name="KSO_WM_SLIDE_COLORSCHEME_VERSION" val="3.2"/>
  <p:tag name="KSO_WM_UNIT_COLOR_SCHEME_SHAPE_ID" val="2"/>
  <p:tag name="KSO_WM_UNIT_COLOR_SCHEME_PARENT_PAGE" val="2_10"/>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7"/>
  <p:tag name="KSO_WM_UNIT_COLOR_SCHEME_PARENT_PAGE" val="2_11"/>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8"/>
  <p:tag name="KSO_WM_UNIT_COLOR_SCHEME_PARENT_PAGE" val="2_11"/>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13"/>
  <p:tag name="KSO_WM_UNIT_COLOR_SCHEME_PARENT_PAGE" val="2_11"/>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108"/>
  <p:tag name="KSO_WM_UNIT_COLOR_SCHEME_PARENT_PAGE" val="2_11"/>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2"/>
  <p:tag name="KSO_WM_UNIT_COLOR_SCHEME_PARENT_PAGE" val="2_11"/>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3"/>
  <p:tag name="KSO_WM_UNIT_COLOR_SCHEME_PARENT_PAGE" val="2_11"/>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UNIT_COLOR_SCHEME_SHAPE_ID" val="4"/>
  <p:tag name="KSO_WM_UNIT_COLOR_SCHEME_PARENT_PAGE" val="2_11"/>
</p:tagLst>
</file>

<file path=ppt/tags/tag295.xml><?xml version="1.0" encoding="utf-8"?>
<p:tagLst xmlns:p="http://schemas.openxmlformats.org/presentationml/2006/main">
  <p:tag name="KSO_WM_SLIDE_COLORSCHEME_VERSION" val="3.2"/>
  <p:tag name="KSO_WM_UNIT_COLOR_SCHEME_SHAPE_ID" val="5"/>
  <p:tag name="KSO_WM_UNIT_COLOR_SCHEME_PARENT_PAGE" val="2_1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 name="KSO_WM_SLIDE_BACKGROUND_TYPE" val="general"/>
  <p:tag name="KSO_WM_SLIDE_BK_DARK_LIGHT" val="2"/>
</p:tagLst>
</file>

<file path=ppt/tags/tag297.xml><?xml version="1.0" encoding="utf-8"?>
<p:tagLst xmlns:p="http://schemas.openxmlformats.org/presentationml/2006/main">
  <p:tag name="KSO_WM_SLIDE_BACKGROUND_TYPE" val="general"/>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general"/>
  <p:tag name="KSO_WM_SLIDE_BK_DARK_LIGHT" val="2"/>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general"/>
  <p:tag name="KSO_WM_SLIDE_BK_DARK_LIGHT" val="2"/>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UNIT_BK_DARK_LIGHT" val="2"/>
  <p:tag name="KSO_WM_SLIDE_BACKGROUND_TYPE" val="frame"/>
  <p:tag name="KSO_WM_SLIDE_BK_DARK_LIGHT" val="1"/>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 name="KSO_WM_SLIDE_BACKGROUND_TYPE" val="frame"/>
  <p:tag name="KSO_WM_SLIDE_BK_DARK_LIGHT" val="1"/>
</p:tagLst>
</file>

<file path=ppt/tags/tag306.xml><?xml version="1.0" encoding="utf-8"?>
<p:tagLst xmlns:p="http://schemas.openxmlformats.org/presentationml/2006/main">
  <p:tag name="KSO_WM_SLIDE_BACKGROUND_TYPE" val="frame"/>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frame"/>
  <p:tag name="KSO_WM_SLIDE_BK_DARK_LIGHT" val="1"/>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frame"/>
  <p:tag name="KSO_WM_SLIDE_BK_DARK_LIGHT" val="1"/>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leftRight"/>
  <p:tag name="KSO_WM_SLIDE_BK_DARK_LIGHT" val="2"/>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leftRight"/>
  <p:tag name="KSO_WM_SLIDE_BK_DARK_LIGHT" val="2"/>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leftRight"/>
  <p:tag name="KSO_WM_SLIDE_BK_DARK_LIGHT" val="2"/>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topBottom"/>
  <p:tag name="KSO_WM_SLIDE_BK_DARK_LIGHT" val="2"/>
</p:tagLst>
</file>

<file path=ppt/tags/tag325.xml><?xml version="1.0" encoding="utf-8"?>
<p:tagLst xmlns:p="http://schemas.openxmlformats.org/presentationml/2006/main">
  <p:tag name="KSO_WM_SLIDE_BACKGROUND_TYPE" val="topBottom"/>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topBottom"/>
  <p:tag name="KSO_WM_SLIDE_BK_DARK_LIGHT" val="2"/>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topBottom"/>
  <p:tag name="KSO_WM_SLIDE_BK_DARK_LIGHT" val="2"/>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2"/>
  <p:tag name="KSO_WM_UNIT_LAYERLEVEL" val="1"/>
  <p:tag name="KSO_WM_TAG_VERSION" val="1.0"/>
  <p:tag name="KSO_WM_BEAUTIFY_FLAG" val="#wm#"/>
  <p:tag name="KSO_WM_UNIT_COLOR_SCHEME_SHAPE_ID" val="108"/>
  <p:tag name="KSO_WM_UNIT_COLOR_SCHEME_PARENT_PAGE" val="2_11"/>
  <p:tag name="KSO_WM_UNIT_TYPE" val="i"/>
  <p:tag name="KSO_WM_UNIT_INDEX" val="2"/>
  <p:tag name="KSO_WM_SLIDE_BACKGROUND_TYPE" val="topBottom"/>
  <p:tag name="KSO_WM_SLIDE_BK_DARK_LIGHT" val="2"/>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bottomTop"/>
  <p:tag name="KSO_WM_SLIDE_BK_DARK_LIGHT" val="2"/>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bottomTop"/>
  <p:tag name="KSO_WM_SLIDE_BK_DARK_LIGHT" val="2"/>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bottomTop"/>
  <p:tag name="KSO_WM_SLIDE_BK_DARK_LIGHT" val="2"/>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1"/>
  <p:tag name="KSO_WM_SLIDE_BACKGROUND_TYPE" val="navigation"/>
  <p:tag name="KSO_WM_SLIDE_BK_DARK_LIGHT" val="2"/>
</p:tagLst>
</file>

<file path=ppt/tags/tag34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navigation"/>
  <p:tag name="KSO_WM_SLIDE_BK_DARK_LIGHT" val="2"/>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navigation"/>
  <p:tag name="KSO_WM_SLIDE_BK_DARK_LIGHT" val="2"/>
</p:tagLst>
</file>

<file path=ppt/tags/tag3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1"/>
</p:tagLst>
</file>

<file path=ppt/tags/tag358.xml><?xml version="1.0" encoding="utf-8"?>
<p:tagLst xmlns:p="http://schemas.openxmlformats.org/presentationml/2006/main">
  <p:tag name="KSO_WM_SLIDE_BACKGROUND_TYPE" val="belt"/>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belt"/>
  <p:tag name="KSO_WM_SLIDE_BK_DARK_LIGHT" val="1"/>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belt"/>
  <p:tag name="KSO_WM_SLIDE_BK_DARK_LIGHT" val="1"/>
</p:tagLst>
</file>

<file path=ppt/tags/tag361.xml><?xml version="1.0" encoding="utf-8"?>
<p:tagLst xmlns:p="http://schemas.openxmlformats.org/presentationml/2006/main">
  <p:tag name="KSO_WM_SLIDE_BACKGROUND_TYPE" val="bel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COLOR_SCHEME_SHAPE_ID" val="5"/>
  <p:tag name="KSO_WM_UNIT_COLOR_SCHEME_PARENT_PAGE" val="2_1"/>
  <p:tag name="KSO_WM_UNIT_TYPE" val="i"/>
  <p:tag name="KSO_WM_UNIT_INDEX" val="1"/>
  <p:tag name="KSO_WM_SLIDE_BACKGROUND_TYPE" val="belt"/>
  <p:tag name="KSO_WM_SLIDE_BK_DARK_LIGHT"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2"/>
  <p:tag name="KSO_WM_UNIT_LAYERLEVEL" val="1"/>
  <p:tag name="KSO_WM_TAG_VERSION" val="1.0"/>
  <p:tag name="KSO_WM_BEAUTIFY_FLAG" val="#wm#"/>
  <p:tag name="KSO_WM_UNIT_COLOR_SCHEME_SHAPE_ID" val="6"/>
  <p:tag name="KSO_WM_UNIT_COLOR_SCHEME_PARENT_PAGE" val="2_1"/>
  <p:tag name="KSO_WM_UNIT_TYPE" val="i"/>
  <p:tag name="KSO_WM_UNIT_INDEX" val="2"/>
  <p:tag name="KSO_WM_SLIDE_BACKGROUND_TYPE" val="belt"/>
  <p:tag name="KSO_WM_SLIDE_BK_DARK_LIGHT" val="1"/>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369.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UNIT_COLOR_SCHEME_SHAPE_ID" val="2"/>
  <p:tag name="KSO_WM_UNIT_COLOR_SCHEME_PARENT_PAGE" val="1_1"/>
  <p:tag name="KSO_WM_TEMPLATE_CATEGORY" val="custom"/>
  <p:tag name="KSO_WM_TEMPLATE_INDEX" val="20192214"/>
</p:tagLst>
</file>

<file path=ppt/tags/tag370.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UNIT_COLOR_SCHEME_SHAPE_ID" val="3"/>
  <p:tag name="KSO_WM_UNIT_COLOR_SCHEME_PARENT_PAGE" val="1_1"/>
  <p:tag name="KSO_WM_TEMPLATE_CATEGORY" val="custom"/>
  <p:tag name="KSO_WM_TEMPLATE_INDEX" val="20192214"/>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4"/>
  <p:tag name="KSO_WM_UNIT_COLOR_SCHEME_PARENT_PAGE" val="1_1"/>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5"/>
  <p:tag name="KSO_WM_UNIT_COLOR_SCHEME_PARENT_PAGE" val="1_1"/>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UNIT_COLOR_SCHEME_SHAPE_ID" val="6"/>
  <p:tag name="KSO_WM_UNIT_COLOR_SCHEME_PARENT_PAGE" val="1_1"/>
</p:tagLst>
</file>

<file path=ppt/tags/tag374.xml><?xml version="1.0" encoding="utf-8"?>
<p:tagLst xmlns:p="http://schemas.openxmlformats.org/presentationml/2006/main">
  <p:tag name="KSO_WM_TAG_VERSION" val="1.0"/>
  <p:tag name="KSO_WM_BEAUTIFY_FLAG" val="#wm#"/>
  <p:tag name="KSO_WM_TEMPLATE_CATEGORY" val="custom"/>
  <p:tag name="KSO_WM_TEMPLATE_INDEX" val="20192214"/>
  <p:tag name="KSO_WM_TEMPLATE_SUBCATEGORY" val="0"/>
  <p:tag name="KSO_WM_SLIDE_COLORSCHEME_VERSION" val="3.2"/>
  <p:tag name="KSO_WM_UNIT_COLOR_SCHEME_SHAPE_ID" val="7"/>
  <p:tag name="KSO_WM_UNIT_COLOR_SCHEME_PARENT_PAGE" val="1_1"/>
  <p:tag name="KSO_WM_UNIT_SHOW_EDIT_AREA_INDICATION" val="0"/>
  <p:tag name="KSO_WM_TEMPLATE_THUMBS_INDEX" val="1、5、7、8、9、10、11、12、13、15"/>
  <p:tag name="KSO_WM_TEMPLATE_MASTER_TYPE" val="1"/>
  <p:tag name="KSO_WM_TEMPLATE_COLOR_TYPE" val="1"/>
  <p:tag name="KSO_WM_TEMPLATE_MASTER_THUMB_INDEX" val="12"/>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192214_9*a*1"/>
  <p:tag name="KSO_WM_TEMPLATE_CATEGORY" val="custom"/>
  <p:tag name="KSO_WM_TEMPLATE_INDEX" val="20192214"/>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UNIT_TYPE" val="a"/>
  <p:tag name="KSO_WM_UNIT_INDEX" val="1"/>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192214_9*f*1"/>
  <p:tag name="KSO_WM_TEMPLATE_CATEGORY" val="custom"/>
  <p:tag name="KSO_WM_TEMPLATE_INDEX" val="20192214"/>
  <p:tag name="KSO_WM_UNIT_LAYERLEVEL" val="1"/>
  <p:tag name="KSO_WM_TAG_VERSION" val="1.0"/>
  <p:tag name="KSO_WM_BEAUTIFY_FLAG" val="#wm#"/>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NOCLEAR" val="0"/>
  <p:tag name="KSO_WM_UNIT_VALUE" val="460"/>
  <p:tag name="KSO_WM_UNIT_TYPE" val="f"/>
  <p:tag name="KSO_WM_UNIT_INDEX" val="1"/>
</p:tagLst>
</file>

<file path=ppt/tags/tag377.xml><?xml version="1.0" encoding="utf-8"?>
<p:tagLst xmlns:p="http://schemas.openxmlformats.org/presentationml/2006/main">
  <p:tag name="KSO_WM_SLIDE_ID" val="custom20192214_9"/>
  <p:tag name="KSO_WM_TEMPLATE_SUBCATEGORY" val="0"/>
  <p:tag name="KSO_WM_SLIDE_ITEM_CNT" val="0"/>
  <p:tag name="KSO_WM_SLIDE_INDEX" val="9"/>
  <p:tag name="KSO_WM_TAG_VERSION" val="1.0"/>
  <p:tag name="KSO_WM_BEAUTIFY_FLAG" val="#wm#"/>
  <p:tag name="KSO_WM_TEMPLATE_CATEGORY" val="custom"/>
  <p:tag name="KSO_WM_TEMPLATE_INDEX" val="20192214"/>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192214_9*a*1"/>
  <p:tag name="KSO_WM_TEMPLATE_CATEGORY" val="custom"/>
  <p:tag name="KSO_WM_TEMPLATE_INDEX" val="20192214"/>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UNIT_TYPE" val="a"/>
  <p:tag name="KSO_WM_UNIT_INDEX" val="1"/>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192214_9*f*1"/>
  <p:tag name="KSO_WM_TEMPLATE_CATEGORY" val="custom"/>
  <p:tag name="KSO_WM_TEMPLATE_INDEX" val="20192214"/>
  <p:tag name="KSO_WM_UNIT_LAYERLEVEL" val="1"/>
  <p:tag name="KSO_WM_TAG_VERSION" val="1.0"/>
  <p:tag name="KSO_WM_BEAUTIFY_FLAG" val="#wm#"/>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NOCLEAR" val="0"/>
  <p:tag name="KSO_WM_UNIT_VALUE" val="460"/>
  <p:tag name="KSO_WM_UNIT_TYPE" val="f"/>
  <p:tag name="KSO_WM_UNIT_INDEX" val="1"/>
</p:tagLst>
</file>

<file path=ppt/tags/tag380.xml><?xml version="1.0" encoding="utf-8"?>
<p:tagLst xmlns:p="http://schemas.openxmlformats.org/presentationml/2006/main">
  <p:tag name="KSO_WM_SLIDE_ID" val="custom20192214_9"/>
  <p:tag name="KSO_WM_TEMPLATE_SUBCATEGORY" val="0"/>
  <p:tag name="KSO_WM_SLIDE_ITEM_CNT" val="0"/>
  <p:tag name="KSO_WM_SLIDE_INDEX" val="9"/>
  <p:tag name="KSO_WM_TAG_VERSION" val="1.0"/>
  <p:tag name="KSO_WM_BEAUTIFY_FLAG" val="#wm#"/>
  <p:tag name="KSO_WM_TEMPLATE_CATEGORY" val="custom"/>
  <p:tag name="KSO_WM_TEMPLATE_INDEX" val="20192214"/>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Lst>
</file>

<file path=ppt/tags/tag381.xml><?xml version="1.0" encoding="utf-8"?>
<p:tagLst xmlns:p="http://schemas.openxmlformats.org/presentationml/2006/main">
  <p:tag name="KSO_WM_UNIT_PRESET_TEXT" val="单击此处添加文本具体内容"/>
  <p:tag name="KSO_WM_UNIT_VALUE" val="32"/>
  <p:tag name="KSO_WM_UNIT_HIGHLIGHT" val="0"/>
  <p:tag name="KSO_WM_UNIT_COMPATIBLE" val="0"/>
  <p:tag name="KSO_WM_DIAGRAM_GROUP_CODE" val="l1-1"/>
  <p:tag name="KSO_WM_UNIT_TYPE" val="l_h_f"/>
  <p:tag name="KSO_WM_UNIT_INDEX" val="1_1_1"/>
  <p:tag name="KSO_WM_UNIT_ID" val="custom20192214_5*l_h_f*1_1_1"/>
  <p:tag name="KSO_WM_TEMPLATE_CATEGORY" val="custom"/>
  <p:tag name="KSO_WM_TEMPLATE_INDEX" val="20192214"/>
  <p:tag name="KSO_WM_UNIT_LAYERLEVEL" val="1_1_1"/>
  <p:tag name="KSO_WM_TAG_VERSION" val="1.0"/>
  <p:tag name="KSO_WM_BEAUTIFY_FLAG" val="#wm#"/>
  <p:tag name="KSO_WM_UNIT_COLOR_SCHEME_SHAPE_ID" val="31"/>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82.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1_1"/>
  <p:tag name="KSO_WM_UNIT_ID" val="custom20192214_5*l_h_a*1_1_1"/>
  <p:tag name="KSO_WM_TEMPLATE_CATEGORY" val="custom"/>
  <p:tag name="KSO_WM_TEMPLATE_INDEX" val="20192214"/>
  <p:tag name="KSO_WM_UNIT_LAYERLEVEL" val="1_1_1"/>
  <p:tag name="KSO_WM_TAG_VERSION" val="1.0"/>
  <p:tag name="KSO_WM_BEAUTIFY_FLAG" val="#wm#"/>
  <p:tag name="KSO_WM_UNIT_COLOR_SCHEME_SHAPE_ID" val="3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83.xml><?xml version="1.0" encoding="utf-8"?>
<p:tagLst xmlns:p="http://schemas.openxmlformats.org/presentationml/2006/main">
  <p:tag name="KSO_WM_UNIT_PRESET_TEXT" val="单击此处添加文本具体内容"/>
  <p:tag name="KSO_WM_UNIT_VALUE" val="32"/>
  <p:tag name="KSO_WM_UNIT_HIGHLIGHT" val="0"/>
  <p:tag name="KSO_WM_UNIT_COMPATIBLE" val="0"/>
  <p:tag name="KSO_WM_DIAGRAM_GROUP_CODE" val="l1-1"/>
  <p:tag name="KSO_WM_UNIT_TYPE" val="l_h_f"/>
  <p:tag name="KSO_WM_UNIT_INDEX" val="1_2_1"/>
  <p:tag name="KSO_WM_UNIT_ID" val="custom20192214_5*l_h_f*1_2_1"/>
  <p:tag name="KSO_WM_TEMPLATE_CATEGORY" val="custom"/>
  <p:tag name="KSO_WM_TEMPLATE_INDEX" val="20192214"/>
  <p:tag name="KSO_WM_UNIT_LAYERLEVEL" val="1_1_1"/>
  <p:tag name="KSO_WM_TAG_VERSION" val="1.0"/>
  <p:tag name="KSO_WM_BEAUTIFY_FLAG" val="#wm#"/>
  <p:tag name="KSO_WM_UNIT_COLOR_SCHEME_SHAPE_ID" val="69"/>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84.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2_1"/>
  <p:tag name="KSO_WM_UNIT_ID" val="custom20192214_5*l_h_a*1_2_1"/>
  <p:tag name="KSO_WM_TEMPLATE_CATEGORY" val="custom"/>
  <p:tag name="KSO_WM_TEMPLATE_INDEX" val="20192214"/>
  <p:tag name="KSO_WM_UNIT_LAYERLEVEL" val="1_1_1"/>
  <p:tag name="KSO_WM_TAG_VERSION" val="1.0"/>
  <p:tag name="KSO_WM_BEAUTIFY_FLAG" val="#wm#"/>
  <p:tag name="KSO_WM_UNIT_COLOR_SCHEME_SHAPE_ID" val="70"/>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85.xml><?xml version="1.0" encoding="utf-8"?>
<p:tagLst xmlns:p="http://schemas.openxmlformats.org/presentationml/2006/main">
  <p:tag name="KSO_WM_UNIT_PRESET_TEXT" val="单击此处添加文本具体内容"/>
  <p:tag name="KSO_WM_UNIT_VALUE" val="32"/>
  <p:tag name="KSO_WM_UNIT_HIGHLIGHT" val="0"/>
  <p:tag name="KSO_WM_UNIT_COMPATIBLE" val="0"/>
  <p:tag name="KSO_WM_DIAGRAM_GROUP_CODE" val="l1-1"/>
  <p:tag name="KSO_WM_UNIT_TYPE" val="l_h_f"/>
  <p:tag name="KSO_WM_UNIT_INDEX" val="1_3_1"/>
  <p:tag name="KSO_WM_UNIT_ID" val="custom20192214_5*l_h_f*1_3_1"/>
  <p:tag name="KSO_WM_TEMPLATE_CATEGORY" val="custom"/>
  <p:tag name="KSO_WM_TEMPLATE_INDEX" val="20192214"/>
  <p:tag name="KSO_WM_UNIT_LAYERLEVEL" val="1_1_1"/>
  <p:tag name="KSO_WM_TAG_VERSION" val="1.0"/>
  <p:tag name="KSO_WM_BEAUTIFY_FLAG" val="#wm#"/>
  <p:tag name="KSO_WM_UNIT_COLOR_SCHEME_SHAPE_ID" val="73"/>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86.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3_1"/>
  <p:tag name="KSO_WM_UNIT_ID" val="custom20192214_5*l_h_a*1_3_1"/>
  <p:tag name="KSO_WM_TEMPLATE_CATEGORY" val="custom"/>
  <p:tag name="KSO_WM_TEMPLATE_INDEX" val="20192214"/>
  <p:tag name="KSO_WM_UNIT_LAYERLEVEL" val="1_1_1"/>
  <p:tag name="KSO_WM_TAG_VERSION" val="1.0"/>
  <p:tag name="KSO_WM_BEAUTIFY_FLAG" val="#wm#"/>
  <p:tag name="KSO_WM_UNIT_COLOR_SCHEME_SHAPE_ID" val="74"/>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87.xml><?xml version="1.0" encoding="utf-8"?>
<p:tagLst xmlns:p="http://schemas.openxmlformats.org/presentationml/2006/main">
  <p:tag name="KSO_WM_UNIT_PRESET_TEXT" val="单击此处添加文本具体内容"/>
  <p:tag name="KSO_WM_UNIT_VALUE" val="32"/>
  <p:tag name="KSO_WM_UNIT_HIGHLIGHT" val="0"/>
  <p:tag name="KSO_WM_UNIT_COMPATIBLE" val="0"/>
  <p:tag name="KSO_WM_DIAGRAM_GROUP_CODE" val="l1-1"/>
  <p:tag name="KSO_WM_UNIT_TYPE" val="l_h_f"/>
  <p:tag name="KSO_WM_UNIT_INDEX" val="1_4_1"/>
  <p:tag name="KSO_WM_UNIT_ID" val="custom20192214_5*l_h_f*1_4_1"/>
  <p:tag name="KSO_WM_TEMPLATE_CATEGORY" val="custom"/>
  <p:tag name="KSO_WM_TEMPLATE_INDEX" val="20192214"/>
  <p:tag name="KSO_WM_UNIT_LAYERLEVEL" val="1_1_1"/>
  <p:tag name="KSO_WM_TAG_VERSION" val="1.0"/>
  <p:tag name="KSO_WM_BEAUTIFY_FLAG" val="#wm#"/>
  <p:tag name="KSO_WM_UNIT_COLOR_SCHEME_SHAPE_ID" val="77"/>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88.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4_1"/>
  <p:tag name="KSO_WM_UNIT_ID" val="custom20192214_5*l_h_a*1_4_1"/>
  <p:tag name="KSO_WM_TEMPLATE_CATEGORY" val="custom"/>
  <p:tag name="KSO_WM_TEMPLATE_INDEX" val="20192214"/>
  <p:tag name="KSO_WM_UNIT_LAYERLEVEL" val="1_1_1"/>
  <p:tag name="KSO_WM_TAG_VERSION" val="1.0"/>
  <p:tag name="KSO_WM_BEAUTIFY_FLAG" val="#wm#"/>
  <p:tag name="KSO_WM_UNIT_COLOR_SCHEME_SHAPE_ID" val="78"/>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89.xml><?xml version="1.0" encoding="utf-8"?>
<p:tagLst xmlns:p="http://schemas.openxmlformats.org/presentationml/2006/main">
  <p:tag name="KSO_WM_UNIT_PRESET_TEXT" val="单击此处添加文本具体内容"/>
  <p:tag name="KSO_WM_UNIT_VALUE" val="32"/>
  <p:tag name="KSO_WM_UNIT_HIGHLIGHT" val="0"/>
  <p:tag name="KSO_WM_UNIT_COMPATIBLE" val="0"/>
  <p:tag name="KSO_WM_DIAGRAM_GROUP_CODE" val="l1-1"/>
  <p:tag name="KSO_WM_UNIT_TYPE" val="l_h_f"/>
  <p:tag name="KSO_WM_UNIT_INDEX" val="1_5_1"/>
  <p:tag name="KSO_WM_UNIT_ID" val="custom20192214_5*l_h_f*1_5_1"/>
  <p:tag name="KSO_WM_TEMPLATE_CATEGORY" val="custom"/>
  <p:tag name="KSO_WM_TEMPLATE_INDEX" val="20192214"/>
  <p:tag name="KSO_WM_UNIT_LAYERLEVEL" val="1_1_1"/>
  <p:tag name="KSO_WM_TAG_VERSION" val="1.0"/>
  <p:tag name="KSO_WM_BEAUTIFY_FLAG" val="#wm#"/>
  <p:tag name="KSO_WM_UNIT_COLOR_SCHEME_SHAPE_ID" val="81"/>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90.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5_1"/>
  <p:tag name="KSO_WM_UNIT_ID" val="custom20192214_5*l_h_a*1_5_1"/>
  <p:tag name="KSO_WM_TEMPLATE_CATEGORY" val="custom"/>
  <p:tag name="KSO_WM_TEMPLATE_INDEX" val="20192214"/>
  <p:tag name="KSO_WM_UNIT_LAYERLEVEL" val="1_1_1"/>
  <p:tag name="KSO_WM_TAG_VERSION" val="1.0"/>
  <p:tag name="KSO_WM_BEAUTIFY_FLAG" val="#wm#"/>
  <p:tag name="KSO_WM_UNIT_COLOR_SCHEME_SHAPE_ID" val="8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391.xml><?xml version="1.0" encoding="utf-8"?>
<p:tagLst xmlns:p="http://schemas.openxmlformats.org/presentationml/2006/main">
  <p:tag name="KSO_WM_UNIT_HIGHLIGHT" val="0"/>
  <p:tag name="KSO_WM_UNIT_COMPATIBLE" val="0"/>
  <p:tag name="KSO_WM_DIAGRAM_GROUP_CODE" val="l1-1"/>
  <p:tag name="KSO_WM_UNIT_TYPE" val="l_z"/>
  <p:tag name="KSO_WM_UNIT_INDEX" val="1_1"/>
  <p:tag name="KSO_WM_UNIT_ID" val="custom20192214_5*l_z*1_1"/>
  <p:tag name="KSO_WM_TEMPLATE_CATEGORY" val="custom"/>
  <p:tag name="KSO_WM_TEMPLATE_INDEX" val="20192214"/>
  <p:tag name="KSO_WM_UNIT_LAYERLEVEL" val="1_1"/>
  <p:tag name="KSO_WM_TAG_VERSION" val="1.0"/>
  <p:tag name="KSO_WM_BEAUTIFY_FLAG" val="#wm#"/>
  <p:tag name="KSO_WM_UNIT_COLOR_SCHEME_SHAPE_ID" val="88"/>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392.xml><?xml version="1.0" encoding="utf-8"?>
<p:tagLst xmlns:p="http://schemas.openxmlformats.org/presentationml/2006/main">
  <p:tag name="KSO_WM_UNIT_HIGHLIGHT" val="0"/>
  <p:tag name="KSO_WM_UNIT_COMPATIBLE" val="0"/>
  <p:tag name="KSO_WM_DIAGRAM_GROUP_CODE" val="l1-1"/>
  <p:tag name="KSO_WM_UNIT_TYPE" val="l_z"/>
  <p:tag name="KSO_WM_UNIT_INDEX" val="1_2"/>
  <p:tag name="KSO_WM_UNIT_ID" val="custom20192214_5*l_z*1_2"/>
  <p:tag name="KSO_WM_TEMPLATE_CATEGORY" val="custom"/>
  <p:tag name="KSO_WM_TEMPLATE_INDEX" val="20192214"/>
  <p:tag name="KSO_WM_UNIT_LAYERLEVEL" val="1_1"/>
  <p:tag name="KSO_WM_TAG_VERSION" val="1.0"/>
  <p:tag name="KSO_WM_BEAUTIFY_FLAG" val="#wm#"/>
  <p:tag name="KSO_WM_UNIT_COLOR_SCHEME_SHAPE_ID" val="89"/>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393.xml><?xml version="1.0" encoding="utf-8"?>
<p:tagLst xmlns:p="http://schemas.openxmlformats.org/presentationml/2006/main">
  <p:tag name="KSO_WM_UNIT_HIGHLIGHT" val="0"/>
  <p:tag name="KSO_WM_UNIT_COMPATIBLE" val="0"/>
  <p:tag name="KSO_WM_DIAGRAM_GROUP_CODE" val="l1-1"/>
  <p:tag name="KSO_WM_UNIT_TYPE" val="l_z"/>
  <p:tag name="KSO_WM_UNIT_INDEX" val="1_3"/>
  <p:tag name="KSO_WM_UNIT_ID" val="custom20192214_5*l_z*1_3"/>
  <p:tag name="KSO_WM_TEMPLATE_CATEGORY" val="custom"/>
  <p:tag name="KSO_WM_TEMPLATE_INDEX" val="20192214"/>
  <p:tag name="KSO_WM_UNIT_LAYERLEVEL" val="1_1"/>
  <p:tag name="KSO_WM_TAG_VERSION" val="1.0"/>
  <p:tag name="KSO_WM_BEAUTIFY_FLAG" val="#wm#"/>
  <p:tag name="KSO_WM_UNIT_COLOR_SCHEME_SHAPE_ID" val="90"/>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394.xml><?xml version="1.0" encoding="utf-8"?>
<p:tagLst xmlns:p="http://schemas.openxmlformats.org/presentationml/2006/main">
  <p:tag name="KSO_WM_UNIT_HIGHLIGHT" val="0"/>
  <p:tag name="KSO_WM_UNIT_COMPATIBLE" val="0"/>
  <p:tag name="KSO_WM_DIAGRAM_GROUP_CODE" val="l1-1"/>
  <p:tag name="KSO_WM_UNIT_TYPE" val="l_z"/>
  <p:tag name="KSO_WM_UNIT_INDEX" val="1_4"/>
  <p:tag name="KSO_WM_UNIT_ID" val="custom20192214_5*l_z*1_4"/>
  <p:tag name="KSO_WM_TEMPLATE_CATEGORY" val="custom"/>
  <p:tag name="KSO_WM_TEMPLATE_INDEX" val="20192214"/>
  <p:tag name="KSO_WM_UNIT_LAYERLEVEL" val="1_1"/>
  <p:tag name="KSO_WM_TAG_VERSION" val="1.0"/>
  <p:tag name="KSO_WM_BEAUTIFY_FLAG" val="#wm#"/>
  <p:tag name="KSO_WM_UNIT_COLOR_SCHEME_SHAPE_ID" val="91"/>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395.xml><?xml version="1.0" encoding="utf-8"?>
<p:tagLst xmlns:p="http://schemas.openxmlformats.org/presentationml/2006/main">
  <p:tag name="KSO_WM_UNIT_HIGHLIGHT" val="0"/>
  <p:tag name="KSO_WM_UNIT_COMPATIBLE" val="0"/>
  <p:tag name="KSO_WM_DIAGRAM_GROUP_CODE" val="l1-1"/>
  <p:tag name="KSO_WM_UNIT_ID" val="custom20192214_5*l_h_i*1_1_1"/>
  <p:tag name="KSO_WM_TEMPLATE_CATEGORY" val="custom"/>
  <p:tag name="KSO_WM_TEMPLATE_INDEX" val="20192214"/>
  <p:tag name="KSO_WM_UNIT_LAYERLEVEL" val="1_1_1"/>
  <p:tag name="KSO_WM_TAG_VERSION" val="1.0"/>
  <p:tag name="KSO_WM_BEAUTIFY_FLAG" val="#wm#"/>
  <p:tag name="KSO_WM_UNIT_TYPE" val="l_h_i"/>
  <p:tag name="KSO_WM_UNIT_INDEX" val="1_1_1"/>
  <p:tag name="KSO_WM_UNIT_COLOR_SCHEME_SHAPE_ID" val="14"/>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396.xml><?xml version="1.0" encoding="utf-8"?>
<p:tagLst xmlns:p="http://schemas.openxmlformats.org/presentationml/2006/main">
  <p:tag name="KSO_WM_UNIT_HIGHLIGHT" val="0"/>
  <p:tag name="KSO_WM_UNIT_COMPATIBLE" val="0"/>
  <p:tag name="KSO_WM_DIAGRAM_GROUP_CODE" val="l1-1"/>
  <p:tag name="KSO_WM_UNIT_ID" val="custom20192214_5*l_h_i*1_2_1"/>
  <p:tag name="KSO_WM_TEMPLATE_CATEGORY" val="custom"/>
  <p:tag name="KSO_WM_TEMPLATE_INDEX" val="20192214"/>
  <p:tag name="KSO_WM_UNIT_LAYERLEVEL" val="1_1_1"/>
  <p:tag name="KSO_WM_TAG_VERSION" val="1.0"/>
  <p:tag name="KSO_WM_BEAUTIFY_FLAG" val="#wm#"/>
  <p:tag name="KSO_WM_UNIT_TYPE" val="l_h_i"/>
  <p:tag name="KSO_WM_UNIT_INDEX" val="1_2_1"/>
  <p:tag name="KSO_WM_UNIT_COLOR_SCHEME_SHAPE_ID" val="68"/>
  <p:tag name="KSO_WM_UNIT_COLOR_SCHEME_PARENT_PAGE" val="0_5"/>
  <p:tag name="KSO_WM_UNIT_DIAGRAM_ISNUMVISUAL" val="0"/>
  <p:tag name="KSO_WM_UNIT_DIAGRAM_ISREFERUNIT" val="0"/>
  <p:tag name="KSO_WM_UNIT_FILL_FORE_SCHEMECOLOR_INDEX" val="10"/>
  <p:tag name="KSO_WM_UNIT_FILL_TYPE" val="1"/>
  <p:tag name="KSO_WM_UNIT_TEXT_FILL_FORE_SCHEMECOLOR_INDEX" val="14"/>
  <p:tag name="KSO_WM_UNIT_TEXT_FILL_TYPE" val="1"/>
  <p:tag name="KSO_WM_UNIT_USESOURCEFORMAT_APPLY" val="1"/>
</p:tagLst>
</file>

<file path=ppt/tags/tag397.xml><?xml version="1.0" encoding="utf-8"?>
<p:tagLst xmlns:p="http://schemas.openxmlformats.org/presentationml/2006/main">
  <p:tag name="KSO_WM_UNIT_HIGHLIGHT" val="0"/>
  <p:tag name="KSO_WM_UNIT_COMPATIBLE" val="0"/>
  <p:tag name="KSO_WM_DIAGRAM_GROUP_CODE" val="l1-1"/>
  <p:tag name="KSO_WM_UNIT_ID" val="custom20192214_5*l_h_i*1_3_1"/>
  <p:tag name="KSO_WM_TEMPLATE_CATEGORY" val="custom"/>
  <p:tag name="KSO_WM_TEMPLATE_INDEX" val="20192214"/>
  <p:tag name="KSO_WM_UNIT_LAYERLEVEL" val="1_1_1"/>
  <p:tag name="KSO_WM_TAG_VERSION" val="1.0"/>
  <p:tag name="KSO_WM_BEAUTIFY_FLAG" val="#wm#"/>
  <p:tag name="KSO_WM_UNIT_TYPE" val="l_h_i"/>
  <p:tag name="KSO_WM_UNIT_INDEX" val="1_3_1"/>
  <p:tag name="KSO_WM_UNIT_COLOR_SCHEME_SHAPE_ID" val="72"/>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398.xml><?xml version="1.0" encoding="utf-8"?>
<p:tagLst xmlns:p="http://schemas.openxmlformats.org/presentationml/2006/main">
  <p:tag name="KSO_WM_UNIT_HIGHLIGHT" val="0"/>
  <p:tag name="KSO_WM_UNIT_COMPATIBLE" val="0"/>
  <p:tag name="KSO_WM_DIAGRAM_GROUP_CODE" val="l1-1"/>
  <p:tag name="KSO_WM_UNIT_ID" val="custom20192214_5*l_h_i*1_4_1"/>
  <p:tag name="KSO_WM_TEMPLATE_CATEGORY" val="custom"/>
  <p:tag name="KSO_WM_TEMPLATE_INDEX" val="20192214"/>
  <p:tag name="KSO_WM_UNIT_LAYERLEVEL" val="1_1_1"/>
  <p:tag name="KSO_WM_TAG_VERSION" val="1.0"/>
  <p:tag name="KSO_WM_BEAUTIFY_FLAG" val="#wm#"/>
  <p:tag name="KSO_WM_UNIT_TYPE" val="l_h_i"/>
  <p:tag name="KSO_WM_UNIT_INDEX" val="1_4_1"/>
  <p:tag name="KSO_WM_UNIT_COLOR_SCHEME_SHAPE_ID" val="76"/>
  <p:tag name="KSO_WM_UNIT_COLOR_SCHEME_PARENT_PAGE" val="0_5"/>
  <p:tag name="KSO_WM_UNIT_DIAGRAM_ISNUMVISUAL" val="0"/>
  <p:tag name="KSO_WM_UNIT_DIAGRAM_ISREFERUNIT" val="0"/>
  <p:tag name="KSO_WM_UNIT_FILL_FORE_SCHEMECOLOR_INDEX" val="10"/>
  <p:tag name="KSO_WM_UNIT_FILL_TYPE" val="1"/>
  <p:tag name="KSO_WM_UNIT_TEXT_FILL_FORE_SCHEMECOLOR_INDEX" val="14"/>
  <p:tag name="KSO_WM_UNIT_TEXT_FILL_TYPE" val="1"/>
  <p:tag name="KSO_WM_UNIT_USESOURCEFORMAT_APPLY" val="1"/>
</p:tagLst>
</file>

<file path=ppt/tags/tag399.xml><?xml version="1.0" encoding="utf-8"?>
<p:tagLst xmlns:p="http://schemas.openxmlformats.org/presentationml/2006/main">
  <p:tag name="KSO_WM_UNIT_HIGHLIGHT" val="0"/>
  <p:tag name="KSO_WM_UNIT_COMPATIBLE" val="0"/>
  <p:tag name="KSO_WM_DIAGRAM_GROUP_CODE" val="l1-1"/>
  <p:tag name="KSO_WM_UNIT_ID" val="custom20192214_5*l_h_i*1_5_1"/>
  <p:tag name="KSO_WM_TEMPLATE_CATEGORY" val="custom"/>
  <p:tag name="KSO_WM_TEMPLATE_INDEX" val="20192214"/>
  <p:tag name="KSO_WM_UNIT_LAYERLEVEL" val="1_1_1"/>
  <p:tag name="KSO_WM_TAG_VERSION" val="1.0"/>
  <p:tag name="KSO_WM_BEAUTIFY_FLAG" val="#wm#"/>
  <p:tag name="KSO_WM_UNIT_TYPE" val="l_h_i"/>
  <p:tag name="KSO_WM_UNIT_INDEX" val="1_5_1"/>
  <p:tag name="KSO_WM_UNIT_COLOR_SCHEME_SHAPE_ID" val="80"/>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00.xml><?xml version="1.0" encoding="utf-8"?>
<p:tagLst xmlns:p="http://schemas.openxmlformats.org/presentationml/2006/main">
  <p:tag name="KSO_WM_UNIT_ISCONTENTSTITLE" val="1"/>
  <p:tag name="KSO_WM_UNIT_PRESET_TEXT" val="目录"/>
  <p:tag name="KSO_WM_UNIT_VALUE" val="15"/>
  <p:tag name="KSO_WM_UNIT_HIGHLIGHT" val="0"/>
  <p:tag name="KSO_WM_UNIT_COMPATIBLE" val="0"/>
  <p:tag name="KSO_WM_DIAGRAM_GROUP_CODE" val="l1-1"/>
  <p:tag name="KSO_WM_UNIT_TYPE" val="a"/>
  <p:tag name="KSO_WM_UNIT_INDEX" val="1"/>
  <p:tag name="KSO_WM_UNIT_ID" val="custom20192214_5*a*1"/>
  <p:tag name="KSO_WM_TEMPLATE_CATEGORY" val="custom"/>
  <p:tag name="KSO_WM_TEMPLATE_INDEX" val="20192214"/>
  <p:tag name="KSO_WM_UNIT_LAYERLEVEL" val="1"/>
  <p:tag name="KSO_WM_TAG_VERSION" val="1.0"/>
  <p:tag name="KSO_WM_BEAUTIFY_FLAG" val="#wm#"/>
  <p:tag name="KSO_WM_UNIT_COLOR_SCHEME_SHAPE_ID" val="4"/>
  <p:tag name="KSO_WM_UNIT_COLOR_SCHEME_PARENT_PAGE" val="0_5"/>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01.xml><?xml version="1.0" encoding="utf-8"?>
<p:tagLst xmlns:p="http://schemas.openxmlformats.org/presentationml/2006/main">
  <p:tag name="KSO_WM_SLIDE_ID" val="custom20192214_5"/>
  <p:tag name="KSO_WM_SLIDE_ITEM_CNT" val="5"/>
  <p:tag name="KSO_WM_SLIDE_INDEX" val="5"/>
  <p:tag name="KSO_WM_TAG_VERSION" val="1.0"/>
  <p:tag name="KSO_WM_BEAUTIFY_FLAG" val="#wm#"/>
  <p:tag name="KSO_WM_TEMPLATE_CATEGORY" val="custom"/>
  <p:tag name="KSO_WM_TEMPLATE_INDEX" val="20192214"/>
  <p:tag name="KSO_WM_SLIDE_TYPE" val="contents"/>
  <p:tag name="KSO_WM_SLIDE_SUBTYPE" val="diag"/>
  <p:tag name="KSO_WM_DIAGRAM_GROUP_CODE" val="l1-1"/>
  <p:tag name="KSO_WM_SLIDE_LAYOUT" val="a_l"/>
  <p:tag name="KSO_WM_SLIDE_LAYOUT_CNT" val="1_1"/>
  <p:tag name="KSO_WM_SLIDE_DIAGTYPE" val="l"/>
  <p:tag name="KSO_WM_SLIDE_COLORSCHEME_VERSION" val="3.2"/>
  <p:tag name="KSO_WM_TEMPLATE_SUBCATEGORY" val="0"/>
  <p:tag name="KSO_WM_TEMPLATE_MASTER_TYPE" val="1"/>
  <p:tag name="KSO_WM_TEMPLATE_COLOR_TYPE" val="1"/>
</p:tagLst>
</file>

<file path=ppt/tags/tag402.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1_1"/>
  <p:tag name="KSO_WM_UNIT_ID" val="custom20192214_5*l_h_a*1_1_1"/>
  <p:tag name="KSO_WM_TEMPLATE_CATEGORY" val="custom"/>
  <p:tag name="KSO_WM_TEMPLATE_INDEX" val="20192214"/>
  <p:tag name="KSO_WM_UNIT_LAYERLEVEL" val="1_1_1"/>
  <p:tag name="KSO_WM_TAG_VERSION" val="1.0"/>
  <p:tag name="KSO_WM_BEAUTIFY_FLAG" val="#wm#"/>
  <p:tag name="KSO_WM_UNIT_COLOR_SCHEME_SHAPE_ID" val="3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03.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2_1"/>
  <p:tag name="KSO_WM_UNIT_ID" val="custom20192214_5*l_h_a*1_2_1"/>
  <p:tag name="KSO_WM_TEMPLATE_CATEGORY" val="custom"/>
  <p:tag name="KSO_WM_TEMPLATE_INDEX" val="20192214"/>
  <p:tag name="KSO_WM_UNIT_LAYERLEVEL" val="1_1_1"/>
  <p:tag name="KSO_WM_TAG_VERSION" val="1.0"/>
  <p:tag name="KSO_WM_BEAUTIFY_FLAG" val="#wm#"/>
  <p:tag name="KSO_WM_UNIT_COLOR_SCHEME_SHAPE_ID" val="70"/>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04.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3_1"/>
  <p:tag name="KSO_WM_UNIT_ID" val="custom20192214_5*l_h_a*1_3_1"/>
  <p:tag name="KSO_WM_TEMPLATE_CATEGORY" val="custom"/>
  <p:tag name="KSO_WM_TEMPLATE_INDEX" val="20192214"/>
  <p:tag name="KSO_WM_UNIT_LAYERLEVEL" val="1_1_1"/>
  <p:tag name="KSO_WM_TAG_VERSION" val="1.0"/>
  <p:tag name="KSO_WM_BEAUTIFY_FLAG" val="#wm#"/>
  <p:tag name="KSO_WM_UNIT_COLOR_SCHEME_SHAPE_ID" val="74"/>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05.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4_1"/>
  <p:tag name="KSO_WM_UNIT_ID" val="custom20192214_5*l_h_a*1_4_1"/>
  <p:tag name="KSO_WM_TEMPLATE_CATEGORY" val="custom"/>
  <p:tag name="KSO_WM_TEMPLATE_INDEX" val="20192214"/>
  <p:tag name="KSO_WM_UNIT_LAYERLEVEL" val="1_1_1"/>
  <p:tag name="KSO_WM_TAG_VERSION" val="1.0"/>
  <p:tag name="KSO_WM_BEAUTIFY_FLAG" val="#wm#"/>
  <p:tag name="KSO_WM_UNIT_COLOR_SCHEME_SHAPE_ID" val="78"/>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06.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5_1"/>
  <p:tag name="KSO_WM_UNIT_ID" val="custom20192214_5*l_h_a*1_5_1"/>
  <p:tag name="KSO_WM_TEMPLATE_CATEGORY" val="custom"/>
  <p:tag name="KSO_WM_TEMPLATE_INDEX" val="20192214"/>
  <p:tag name="KSO_WM_UNIT_LAYERLEVEL" val="1_1_1"/>
  <p:tag name="KSO_WM_TAG_VERSION" val="1.0"/>
  <p:tag name="KSO_WM_BEAUTIFY_FLAG" val="#wm#"/>
  <p:tag name="KSO_WM_UNIT_COLOR_SCHEME_SHAPE_ID" val="8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07.xml><?xml version="1.0" encoding="utf-8"?>
<p:tagLst xmlns:p="http://schemas.openxmlformats.org/presentationml/2006/main">
  <p:tag name="KSO_WM_UNIT_HIGHLIGHT" val="0"/>
  <p:tag name="KSO_WM_UNIT_COMPATIBLE" val="0"/>
  <p:tag name="KSO_WM_DIAGRAM_GROUP_CODE" val="l1-1"/>
  <p:tag name="KSO_WM_UNIT_TYPE" val="l_z"/>
  <p:tag name="KSO_WM_UNIT_INDEX" val="1_1"/>
  <p:tag name="KSO_WM_UNIT_ID" val="custom20192214_5*l_z*1_1"/>
  <p:tag name="KSO_WM_TEMPLATE_CATEGORY" val="custom"/>
  <p:tag name="KSO_WM_TEMPLATE_INDEX" val="20192214"/>
  <p:tag name="KSO_WM_UNIT_LAYERLEVEL" val="1_1"/>
  <p:tag name="KSO_WM_TAG_VERSION" val="1.0"/>
  <p:tag name="KSO_WM_BEAUTIFY_FLAG" val="#wm#"/>
  <p:tag name="KSO_WM_UNIT_COLOR_SCHEME_SHAPE_ID" val="88"/>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08.xml><?xml version="1.0" encoding="utf-8"?>
<p:tagLst xmlns:p="http://schemas.openxmlformats.org/presentationml/2006/main">
  <p:tag name="KSO_WM_UNIT_HIGHLIGHT" val="0"/>
  <p:tag name="KSO_WM_UNIT_COMPATIBLE" val="0"/>
  <p:tag name="KSO_WM_DIAGRAM_GROUP_CODE" val="l1-1"/>
  <p:tag name="KSO_WM_UNIT_TYPE" val="l_z"/>
  <p:tag name="KSO_WM_UNIT_INDEX" val="1_2"/>
  <p:tag name="KSO_WM_UNIT_ID" val="custom20192214_5*l_z*1_2"/>
  <p:tag name="KSO_WM_TEMPLATE_CATEGORY" val="custom"/>
  <p:tag name="KSO_WM_TEMPLATE_INDEX" val="20192214"/>
  <p:tag name="KSO_WM_UNIT_LAYERLEVEL" val="1_1"/>
  <p:tag name="KSO_WM_TAG_VERSION" val="1.0"/>
  <p:tag name="KSO_WM_BEAUTIFY_FLAG" val="#wm#"/>
  <p:tag name="KSO_WM_UNIT_COLOR_SCHEME_SHAPE_ID" val="89"/>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09.xml><?xml version="1.0" encoding="utf-8"?>
<p:tagLst xmlns:p="http://schemas.openxmlformats.org/presentationml/2006/main">
  <p:tag name="KSO_WM_UNIT_HIGHLIGHT" val="0"/>
  <p:tag name="KSO_WM_UNIT_COMPATIBLE" val="0"/>
  <p:tag name="KSO_WM_DIAGRAM_GROUP_CODE" val="l1-1"/>
  <p:tag name="KSO_WM_UNIT_TYPE" val="l_z"/>
  <p:tag name="KSO_WM_UNIT_INDEX" val="1_3"/>
  <p:tag name="KSO_WM_UNIT_ID" val="custom20192214_5*l_z*1_3"/>
  <p:tag name="KSO_WM_TEMPLATE_CATEGORY" val="custom"/>
  <p:tag name="KSO_WM_TEMPLATE_INDEX" val="20192214"/>
  <p:tag name="KSO_WM_UNIT_LAYERLEVEL" val="1_1"/>
  <p:tag name="KSO_WM_TAG_VERSION" val="1.0"/>
  <p:tag name="KSO_WM_BEAUTIFY_FLAG" val="#wm#"/>
  <p:tag name="KSO_WM_UNIT_COLOR_SCHEME_SHAPE_ID" val="90"/>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10.xml><?xml version="1.0" encoding="utf-8"?>
<p:tagLst xmlns:p="http://schemas.openxmlformats.org/presentationml/2006/main">
  <p:tag name="KSO_WM_UNIT_HIGHLIGHT" val="0"/>
  <p:tag name="KSO_WM_UNIT_COMPATIBLE" val="0"/>
  <p:tag name="KSO_WM_DIAGRAM_GROUP_CODE" val="l1-1"/>
  <p:tag name="KSO_WM_UNIT_TYPE" val="l_z"/>
  <p:tag name="KSO_WM_UNIT_INDEX" val="1_4"/>
  <p:tag name="KSO_WM_UNIT_ID" val="custom20192214_5*l_z*1_4"/>
  <p:tag name="KSO_WM_TEMPLATE_CATEGORY" val="custom"/>
  <p:tag name="KSO_WM_TEMPLATE_INDEX" val="20192214"/>
  <p:tag name="KSO_WM_UNIT_LAYERLEVEL" val="1_1"/>
  <p:tag name="KSO_WM_TAG_VERSION" val="1.0"/>
  <p:tag name="KSO_WM_BEAUTIFY_FLAG" val="#wm#"/>
  <p:tag name="KSO_WM_UNIT_COLOR_SCHEME_SHAPE_ID" val="91"/>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11.xml><?xml version="1.0" encoding="utf-8"?>
<p:tagLst xmlns:p="http://schemas.openxmlformats.org/presentationml/2006/main">
  <p:tag name="KSO_WM_UNIT_HIGHLIGHT" val="0"/>
  <p:tag name="KSO_WM_UNIT_COMPATIBLE" val="0"/>
  <p:tag name="KSO_WM_DIAGRAM_GROUP_CODE" val="l1-1"/>
  <p:tag name="KSO_WM_UNIT_ID" val="custom20192214_5*l_h_i*1_1_1"/>
  <p:tag name="KSO_WM_TEMPLATE_CATEGORY" val="custom"/>
  <p:tag name="KSO_WM_TEMPLATE_INDEX" val="20192214"/>
  <p:tag name="KSO_WM_UNIT_LAYERLEVEL" val="1_1_1"/>
  <p:tag name="KSO_WM_TAG_VERSION" val="1.0"/>
  <p:tag name="KSO_WM_BEAUTIFY_FLAG" val="#wm#"/>
  <p:tag name="KSO_WM_UNIT_TYPE" val="l_h_i"/>
  <p:tag name="KSO_WM_UNIT_INDEX" val="1_1_1"/>
  <p:tag name="KSO_WM_UNIT_COLOR_SCHEME_SHAPE_ID" val="14"/>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12.xml><?xml version="1.0" encoding="utf-8"?>
<p:tagLst xmlns:p="http://schemas.openxmlformats.org/presentationml/2006/main">
  <p:tag name="KSO_WM_UNIT_HIGHLIGHT" val="0"/>
  <p:tag name="KSO_WM_UNIT_COMPATIBLE" val="0"/>
  <p:tag name="KSO_WM_DIAGRAM_GROUP_CODE" val="l1-1"/>
  <p:tag name="KSO_WM_UNIT_ID" val="custom20192214_5*l_h_i*1_2_1"/>
  <p:tag name="KSO_WM_TEMPLATE_CATEGORY" val="custom"/>
  <p:tag name="KSO_WM_TEMPLATE_INDEX" val="20192214"/>
  <p:tag name="KSO_WM_UNIT_LAYERLEVEL" val="1_1_1"/>
  <p:tag name="KSO_WM_TAG_VERSION" val="1.0"/>
  <p:tag name="KSO_WM_BEAUTIFY_FLAG" val="#wm#"/>
  <p:tag name="KSO_WM_UNIT_TYPE" val="l_h_i"/>
  <p:tag name="KSO_WM_UNIT_INDEX" val="1_2_1"/>
  <p:tag name="KSO_WM_UNIT_COLOR_SCHEME_SHAPE_ID" val="68"/>
  <p:tag name="KSO_WM_UNIT_COLOR_SCHEME_PARENT_PAGE" val="0_5"/>
  <p:tag name="KSO_WM_UNIT_DIAGRAM_ISNUMVISUAL" val="0"/>
  <p:tag name="KSO_WM_UNIT_DIAGRAM_ISREFERUNIT" val="0"/>
  <p:tag name="KSO_WM_UNIT_FILL_FORE_SCHEMECOLOR_INDEX" val="10"/>
  <p:tag name="KSO_WM_UNIT_FILL_TYPE" val="1"/>
  <p:tag name="KSO_WM_UNIT_TEXT_FILL_FORE_SCHEMECOLOR_INDEX" val="14"/>
  <p:tag name="KSO_WM_UNIT_TEXT_FILL_TYPE" val="1"/>
  <p:tag name="KSO_WM_UNIT_USESOURCEFORMAT_APPLY" val="1"/>
</p:tagLst>
</file>

<file path=ppt/tags/tag413.xml><?xml version="1.0" encoding="utf-8"?>
<p:tagLst xmlns:p="http://schemas.openxmlformats.org/presentationml/2006/main">
  <p:tag name="KSO_WM_UNIT_HIGHLIGHT" val="0"/>
  <p:tag name="KSO_WM_UNIT_COMPATIBLE" val="0"/>
  <p:tag name="KSO_WM_DIAGRAM_GROUP_CODE" val="l1-1"/>
  <p:tag name="KSO_WM_UNIT_ID" val="custom20192214_5*l_h_i*1_3_1"/>
  <p:tag name="KSO_WM_TEMPLATE_CATEGORY" val="custom"/>
  <p:tag name="KSO_WM_TEMPLATE_INDEX" val="20192214"/>
  <p:tag name="KSO_WM_UNIT_LAYERLEVEL" val="1_1_1"/>
  <p:tag name="KSO_WM_TAG_VERSION" val="1.0"/>
  <p:tag name="KSO_WM_BEAUTIFY_FLAG" val="#wm#"/>
  <p:tag name="KSO_WM_UNIT_TYPE" val="l_h_i"/>
  <p:tag name="KSO_WM_UNIT_INDEX" val="1_3_1"/>
  <p:tag name="KSO_WM_UNIT_COLOR_SCHEME_SHAPE_ID" val="72"/>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14.xml><?xml version="1.0" encoding="utf-8"?>
<p:tagLst xmlns:p="http://schemas.openxmlformats.org/presentationml/2006/main">
  <p:tag name="KSO_WM_UNIT_HIGHLIGHT" val="0"/>
  <p:tag name="KSO_WM_UNIT_COMPATIBLE" val="0"/>
  <p:tag name="KSO_WM_DIAGRAM_GROUP_CODE" val="l1-1"/>
  <p:tag name="KSO_WM_UNIT_ID" val="custom20192214_5*l_h_i*1_4_1"/>
  <p:tag name="KSO_WM_TEMPLATE_CATEGORY" val="custom"/>
  <p:tag name="KSO_WM_TEMPLATE_INDEX" val="20192214"/>
  <p:tag name="KSO_WM_UNIT_LAYERLEVEL" val="1_1_1"/>
  <p:tag name="KSO_WM_TAG_VERSION" val="1.0"/>
  <p:tag name="KSO_WM_BEAUTIFY_FLAG" val="#wm#"/>
  <p:tag name="KSO_WM_UNIT_TYPE" val="l_h_i"/>
  <p:tag name="KSO_WM_UNIT_INDEX" val="1_4_1"/>
  <p:tag name="KSO_WM_UNIT_COLOR_SCHEME_SHAPE_ID" val="76"/>
  <p:tag name="KSO_WM_UNIT_COLOR_SCHEME_PARENT_PAGE" val="0_5"/>
  <p:tag name="KSO_WM_UNIT_DIAGRAM_ISNUMVISUAL" val="0"/>
  <p:tag name="KSO_WM_UNIT_DIAGRAM_ISREFERUNIT" val="0"/>
  <p:tag name="KSO_WM_UNIT_FILL_FORE_SCHEMECOLOR_INDEX" val="10"/>
  <p:tag name="KSO_WM_UNIT_FILL_TYPE" val="1"/>
  <p:tag name="KSO_WM_UNIT_TEXT_FILL_FORE_SCHEMECOLOR_INDEX" val="14"/>
  <p:tag name="KSO_WM_UNIT_TEXT_FILL_TYPE" val="1"/>
  <p:tag name="KSO_WM_UNIT_USESOURCEFORMAT_APPLY" val="1"/>
</p:tagLst>
</file>

<file path=ppt/tags/tag415.xml><?xml version="1.0" encoding="utf-8"?>
<p:tagLst xmlns:p="http://schemas.openxmlformats.org/presentationml/2006/main">
  <p:tag name="KSO_WM_UNIT_HIGHLIGHT" val="0"/>
  <p:tag name="KSO_WM_UNIT_COMPATIBLE" val="0"/>
  <p:tag name="KSO_WM_DIAGRAM_GROUP_CODE" val="l1-1"/>
  <p:tag name="KSO_WM_UNIT_ID" val="custom20192214_5*l_h_i*1_5_1"/>
  <p:tag name="KSO_WM_TEMPLATE_CATEGORY" val="custom"/>
  <p:tag name="KSO_WM_TEMPLATE_INDEX" val="20192214"/>
  <p:tag name="KSO_WM_UNIT_LAYERLEVEL" val="1_1_1"/>
  <p:tag name="KSO_WM_TAG_VERSION" val="1.0"/>
  <p:tag name="KSO_WM_BEAUTIFY_FLAG" val="#wm#"/>
  <p:tag name="KSO_WM_UNIT_TYPE" val="l_h_i"/>
  <p:tag name="KSO_WM_UNIT_INDEX" val="1_5_1"/>
  <p:tag name="KSO_WM_UNIT_COLOR_SCHEME_SHAPE_ID" val="80"/>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16.xml><?xml version="1.0" encoding="utf-8"?>
<p:tagLst xmlns:p="http://schemas.openxmlformats.org/presentationml/2006/main">
  <p:tag name="KSO_WM_UNIT_ISCONTENTSTITLE" val="1"/>
  <p:tag name="KSO_WM_UNIT_PRESET_TEXT" val="目录"/>
  <p:tag name="KSO_WM_UNIT_VALUE" val="15"/>
  <p:tag name="KSO_WM_UNIT_HIGHLIGHT" val="0"/>
  <p:tag name="KSO_WM_UNIT_COMPATIBLE" val="0"/>
  <p:tag name="KSO_WM_DIAGRAM_GROUP_CODE" val="l1-1"/>
  <p:tag name="KSO_WM_UNIT_TYPE" val="a"/>
  <p:tag name="KSO_WM_UNIT_INDEX" val="1"/>
  <p:tag name="KSO_WM_UNIT_ID" val="custom20192214_5*a*1"/>
  <p:tag name="KSO_WM_TEMPLATE_CATEGORY" val="custom"/>
  <p:tag name="KSO_WM_TEMPLATE_INDEX" val="20192214"/>
  <p:tag name="KSO_WM_UNIT_LAYERLEVEL" val="1"/>
  <p:tag name="KSO_WM_TAG_VERSION" val="1.0"/>
  <p:tag name="KSO_WM_BEAUTIFY_FLAG" val="#wm#"/>
  <p:tag name="KSO_WM_UNIT_COLOR_SCHEME_SHAPE_ID" val="4"/>
  <p:tag name="KSO_WM_UNIT_COLOR_SCHEME_PARENT_PAGE" val="0_5"/>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17.xml><?xml version="1.0" encoding="utf-8"?>
<p:tagLst xmlns:p="http://schemas.openxmlformats.org/presentationml/2006/main">
  <p:tag name="KSO_WM_UNIT_HIGHLIGHT" val="0"/>
  <p:tag name="KSO_WM_UNIT_COMPATIBLE" val="0"/>
  <p:tag name="KSO_WM_DIAGRAM_GROUP_CODE" val="l1-1"/>
  <p:tag name="KSO_WM_UNIT_ID" val="custom20192214_5*l_h_i*1_4_1"/>
  <p:tag name="KSO_WM_TEMPLATE_CATEGORY" val="custom"/>
  <p:tag name="KSO_WM_TEMPLATE_INDEX" val="20192214"/>
  <p:tag name="KSO_WM_UNIT_LAYERLEVEL" val="1_1_1"/>
  <p:tag name="KSO_WM_TAG_VERSION" val="1.0"/>
  <p:tag name="KSO_WM_BEAUTIFY_FLAG" val="#wm#"/>
  <p:tag name="KSO_WM_UNIT_TYPE" val="l_h_i"/>
  <p:tag name="KSO_WM_UNIT_INDEX" val="1_4_1"/>
  <p:tag name="KSO_WM_UNIT_COLOR_SCHEME_SHAPE_ID" val="76"/>
  <p:tag name="KSO_WM_UNIT_COLOR_SCHEME_PARENT_PAGE" val="0_5"/>
  <p:tag name="KSO_WM_UNIT_DIAGRAM_ISNUMVISUAL" val="0"/>
  <p:tag name="KSO_WM_UNIT_DIAGRAM_ISREFERUNIT" val="0"/>
  <p:tag name="KSO_WM_UNIT_FILL_FORE_SCHEMECOLOR_INDEX" val="10"/>
  <p:tag name="KSO_WM_UNIT_FILL_TYPE" val="1"/>
  <p:tag name="KSO_WM_UNIT_TEXT_FILL_FORE_SCHEMECOLOR_INDEX" val="14"/>
  <p:tag name="KSO_WM_UNIT_TEXT_FILL_TYPE" val="1"/>
  <p:tag name="KSO_WM_UNIT_USESOURCEFORMAT_APPLY" val="1"/>
</p:tagLst>
</file>

<file path=ppt/tags/tag418.xml><?xml version="1.0" encoding="utf-8"?>
<p:tagLst xmlns:p="http://schemas.openxmlformats.org/presentationml/2006/main">
  <p:tag name="KSO_WM_UNIT_HIGHLIGHT" val="0"/>
  <p:tag name="KSO_WM_UNIT_COMPATIBLE" val="0"/>
  <p:tag name="KSO_WM_DIAGRAM_GROUP_CODE" val="l1-1"/>
  <p:tag name="KSO_WM_UNIT_TYPE" val="l_z"/>
  <p:tag name="KSO_WM_UNIT_INDEX" val="1_4"/>
  <p:tag name="KSO_WM_UNIT_ID" val="custom20192214_5*l_z*1_4"/>
  <p:tag name="KSO_WM_TEMPLATE_CATEGORY" val="custom"/>
  <p:tag name="KSO_WM_TEMPLATE_INDEX" val="20192214"/>
  <p:tag name="KSO_WM_UNIT_LAYERLEVEL" val="1_1"/>
  <p:tag name="KSO_WM_TAG_VERSION" val="1.0"/>
  <p:tag name="KSO_WM_BEAUTIFY_FLAG" val="#wm#"/>
  <p:tag name="KSO_WM_UNIT_COLOR_SCHEME_SHAPE_ID" val="91"/>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19.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5_1"/>
  <p:tag name="KSO_WM_UNIT_ID" val="custom20192214_5*l_h_a*1_5_1"/>
  <p:tag name="KSO_WM_TEMPLATE_CATEGORY" val="custom"/>
  <p:tag name="KSO_WM_TEMPLATE_INDEX" val="20192214"/>
  <p:tag name="KSO_WM_UNIT_LAYERLEVEL" val="1_1_1"/>
  <p:tag name="KSO_WM_TAG_VERSION" val="1.0"/>
  <p:tag name="KSO_WM_BEAUTIFY_FLAG" val="#wm#"/>
  <p:tag name="KSO_WM_UNIT_COLOR_SCHEME_SHAPE_ID" val="8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20.xml><?xml version="1.0" encoding="utf-8"?>
<p:tagLst xmlns:p="http://schemas.openxmlformats.org/presentationml/2006/main">
  <p:tag name="KSO_WM_UNIT_HIGHLIGHT" val="0"/>
  <p:tag name="KSO_WM_UNIT_COMPATIBLE" val="0"/>
  <p:tag name="KSO_WM_DIAGRAM_GROUP_CODE" val="l1-1"/>
  <p:tag name="KSO_WM_UNIT_ID" val="custom20192214_5*l_h_i*1_5_1"/>
  <p:tag name="KSO_WM_TEMPLATE_CATEGORY" val="custom"/>
  <p:tag name="KSO_WM_TEMPLATE_INDEX" val="20192214"/>
  <p:tag name="KSO_WM_UNIT_LAYERLEVEL" val="1_1_1"/>
  <p:tag name="KSO_WM_TAG_VERSION" val="1.0"/>
  <p:tag name="KSO_WM_BEAUTIFY_FLAG" val="#wm#"/>
  <p:tag name="KSO_WM_UNIT_TYPE" val="l_h_i"/>
  <p:tag name="KSO_WM_UNIT_INDEX" val="1_5_1"/>
  <p:tag name="KSO_WM_UNIT_COLOR_SCHEME_SHAPE_ID" val="80"/>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21.xml><?xml version="1.0" encoding="utf-8"?>
<p:tagLst xmlns:p="http://schemas.openxmlformats.org/presentationml/2006/main">
  <p:tag name="KSO_WM_UNIT_HIGHLIGHT" val="0"/>
  <p:tag name="KSO_WM_UNIT_COMPATIBLE" val="0"/>
  <p:tag name="KSO_WM_DIAGRAM_GROUP_CODE" val="l1-1"/>
  <p:tag name="KSO_WM_UNIT_TYPE" val="l_z"/>
  <p:tag name="KSO_WM_UNIT_INDEX" val="1_4"/>
  <p:tag name="KSO_WM_UNIT_ID" val="custom20192214_5*l_z*1_4"/>
  <p:tag name="KSO_WM_TEMPLATE_CATEGORY" val="custom"/>
  <p:tag name="KSO_WM_TEMPLATE_INDEX" val="20192214"/>
  <p:tag name="KSO_WM_UNIT_LAYERLEVEL" val="1_1"/>
  <p:tag name="KSO_WM_TAG_VERSION" val="1.0"/>
  <p:tag name="KSO_WM_BEAUTIFY_FLAG" val="#wm#"/>
  <p:tag name="KSO_WM_UNIT_COLOR_SCHEME_SHAPE_ID" val="91"/>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22.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5_1"/>
  <p:tag name="KSO_WM_UNIT_ID" val="custom20192214_5*l_h_a*1_5_1"/>
  <p:tag name="KSO_WM_TEMPLATE_CATEGORY" val="custom"/>
  <p:tag name="KSO_WM_TEMPLATE_INDEX" val="20192214"/>
  <p:tag name="KSO_WM_UNIT_LAYERLEVEL" val="1_1_1"/>
  <p:tag name="KSO_WM_TAG_VERSION" val="1.0"/>
  <p:tag name="KSO_WM_BEAUTIFY_FLAG" val="#wm#"/>
  <p:tag name="KSO_WM_UNIT_COLOR_SCHEME_SHAPE_ID" val="8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23.xml><?xml version="1.0" encoding="utf-8"?>
<p:tagLst xmlns:p="http://schemas.openxmlformats.org/presentationml/2006/main">
  <p:tag name="KSO_WM_SLIDE_ID" val="custom20192214_5"/>
  <p:tag name="KSO_WM_SLIDE_ITEM_CNT" val="5"/>
  <p:tag name="KSO_WM_SLIDE_INDEX" val="5"/>
  <p:tag name="KSO_WM_TAG_VERSION" val="1.0"/>
  <p:tag name="KSO_WM_BEAUTIFY_FLAG" val="#wm#"/>
  <p:tag name="KSO_WM_TEMPLATE_CATEGORY" val="custom"/>
  <p:tag name="KSO_WM_TEMPLATE_INDEX" val="20192214"/>
  <p:tag name="KSO_WM_SLIDE_TYPE" val="contents"/>
  <p:tag name="KSO_WM_SLIDE_SUBTYPE" val="diag"/>
  <p:tag name="KSO_WM_DIAGRAM_GROUP_CODE" val="l1-1"/>
  <p:tag name="KSO_WM_SLIDE_LAYOUT" val="a_l"/>
  <p:tag name="KSO_WM_SLIDE_LAYOUT_CNT" val="1_1"/>
  <p:tag name="KSO_WM_SLIDE_DIAGTYPE" val="l"/>
  <p:tag name="KSO_WM_SLIDE_COLORSCHEME_VERSION" val="3.2"/>
  <p:tag name="KSO_WM_TEMPLATE_SUBCATEGORY" val="0"/>
  <p:tag name="KSO_WM_TEMPLATE_MASTER_TYPE" val="1"/>
  <p:tag name="KSO_WM_TEMPLATE_COLOR_TYPE" val="1"/>
</p:tagLst>
</file>

<file path=ppt/tags/tag424.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1_1"/>
  <p:tag name="KSO_WM_UNIT_ID" val="custom20192214_5*l_h_a*1_1_1"/>
  <p:tag name="KSO_WM_TEMPLATE_CATEGORY" val="custom"/>
  <p:tag name="KSO_WM_TEMPLATE_INDEX" val="20192214"/>
  <p:tag name="KSO_WM_UNIT_LAYERLEVEL" val="1_1_1"/>
  <p:tag name="KSO_WM_TAG_VERSION" val="1.0"/>
  <p:tag name="KSO_WM_BEAUTIFY_FLAG" val="#wm#"/>
  <p:tag name="KSO_WM_UNIT_COLOR_SCHEME_SHAPE_ID" val="3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25.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2_1"/>
  <p:tag name="KSO_WM_UNIT_ID" val="custom20192214_5*l_h_a*1_2_1"/>
  <p:tag name="KSO_WM_TEMPLATE_CATEGORY" val="custom"/>
  <p:tag name="KSO_WM_TEMPLATE_INDEX" val="20192214"/>
  <p:tag name="KSO_WM_UNIT_LAYERLEVEL" val="1_1_1"/>
  <p:tag name="KSO_WM_TAG_VERSION" val="1.0"/>
  <p:tag name="KSO_WM_BEAUTIFY_FLAG" val="#wm#"/>
  <p:tag name="KSO_WM_UNIT_COLOR_SCHEME_SHAPE_ID" val="70"/>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26.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3_1"/>
  <p:tag name="KSO_WM_UNIT_ID" val="custom20192214_5*l_h_a*1_3_1"/>
  <p:tag name="KSO_WM_TEMPLATE_CATEGORY" val="custom"/>
  <p:tag name="KSO_WM_TEMPLATE_INDEX" val="20192214"/>
  <p:tag name="KSO_WM_UNIT_LAYERLEVEL" val="1_1_1"/>
  <p:tag name="KSO_WM_TAG_VERSION" val="1.0"/>
  <p:tag name="KSO_WM_BEAUTIFY_FLAG" val="#wm#"/>
  <p:tag name="KSO_WM_UNIT_COLOR_SCHEME_SHAPE_ID" val="74"/>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27.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4_1"/>
  <p:tag name="KSO_WM_UNIT_ID" val="custom20192214_5*l_h_a*1_4_1"/>
  <p:tag name="KSO_WM_TEMPLATE_CATEGORY" val="custom"/>
  <p:tag name="KSO_WM_TEMPLATE_INDEX" val="20192214"/>
  <p:tag name="KSO_WM_UNIT_LAYERLEVEL" val="1_1_1"/>
  <p:tag name="KSO_WM_TAG_VERSION" val="1.0"/>
  <p:tag name="KSO_WM_BEAUTIFY_FLAG" val="#wm#"/>
  <p:tag name="KSO_WM_UNIT_COLOR_SCHEME_SHAPE_ID" val="78"/>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28.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5_1"/>
  <p:tag name="KSO_WM_UNIT_ID" val="custom20192214_5*l_h_a*1_5_1"/>
  <p:tag name="KSO_WM_TEMPLATE_CATEGORY" val="custom"/>
  <p:tag name="KSO_WM_TEMPLATE_INDEX" val="20192214"/>
  <p:tag name="KSO_WM_UNIT_LAYERLEVEL" val="1_1_1"/>
  <p:tag name="KSO_WM_TAG_VERSION" val="1.0"/>
  <p:tag name="KSO_WM_BEAUTIFY_FLAG" val="#wm#"/>
  <p:tag name="KSO_WM_UNIT_COLOR_SCHEME_SHAPE_ID" val="8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29.xml><?xml version="1.0" encoding="utf-8"?>
<p:tagLst xmlns:p="http://schemas.openxmlformats.org/presentationml/2006/main">
  <p:tag name="KSO_WM_UNIT_HIGHLIGHT" val="0"/>
  <p:tag name="KSO_WM_UNIT_COMPATIBLE" val="0"/>
  <p:tag name="KSO_WM_DIAGRAM_GROUP_CODE" val="l1-1"/>
  <p:tag name="KSO_WM_UNIT_TYPE" val="l_z"/>
  <p:tag name="KSO_WM_UNIT_INDEX" val="1_1"/>
  <p:tag name="KSO_WM_UNIT_ID" val="custom20192214_5*l_z*1_1"/>
  <p:tag name="KSO_WM_TEMPLATE_CATEGORY" val="custom"/>
  <p:tag name="KSO_WM_TEMPLATE_INDEX" val="20192214"/>
  <p:tag name="KSO_WM_UNIT_LAYERLEVEL" val="1_1"/>
  <p:tag name="KSO_WM_TAG_VERSION" val="1.0"/>
  <p:tag name="KSO_WM_BEAUTIFY_FLAG" val="#wm#"/>
  <p:tag name="KSO_WM_UNIT_COLOR_SCHEME_SHAPE_ID" val="88"/>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30.xml><?xml version="1.0" encoding="utf-8"?>
<p:tagLst xmlns:p="http://schemas.openxmlformats.org/presentationml/2006/main">
  <p:tag name="KSO_WM_UNIT_HIGHLIGHT" val="0"/>
  <p:tag name="KSO_WM_UNIT_COMPATIBLE" val="0"/>
  <p:tag name="KSO_WM_DIAGRAM_GROUP_CODE" val="l1-1"/>
  <p:tag name="KSO_WM_UNIT_TYPE" val="l_z"/>
  <p:tag name="KSO_WM_UNIT_INDEX" val="1_2"/>
  <p:tag name="KSO_WM_UNIT_ID" val="custom20192214_5*l_z*1_2"/>
  <p:tag name="KSO_WM_TEMPLATE_CATEGORY" val="custom"/>
  <p:tag name="KSO_WM_TEMPLATE_INDEX" val="20192214"/>
  <p:tag name="KSO_WM_UNIT_LAYERLEVEL" val="1_1"/>
  <p:tag name="KSO_WM_TAG_VERSION" val="1.0"/>
  <p:tag name="KSO_WM_BEAUTIFY_FLAG" val="#wm#"/>
  <p:tag name="KSO_WM_UNIT_COLOR_SCHEME_SHAPE_ID" val="89"/>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31.xml><?xml version="1.0" encoding="utf-8"?>
<p:tagLst xmlns:p="http://schemas.openxmlformats.org/presentationml/2006/main">
  <p:tag name="KSO_WM_UNIT_HIGHLIGHT" val="0"/>
  <p:tag name="KSO_WM_UNIT_COMPATIBLE" val="0"/>
  <p:tag name="KSO_WM_DIAGRAM_GROUP_CODE" val="l1-1"/>
  <p:tag name="KSO_WM_UNIT_TYPE" val="l_z"/>
  <p:tag name="KSO_WM_UNIT_INDEX" val="1_3"/>
  <p:tag name="KSO_WM_UNIT_ID" val="custom20192214_5*l_z*1_3"/>
  <p:tag name="KSO_WM_TEMPLATE_CATEGORY" val="custom"/>
  <p:tag name="KSO_WM_TEMPLATE_INDEX" val="20192214"/>
  <p:tag name="KSO_WM_UNIT_LAYERLEVEL" val="1_1"/>
  <p:tag name="KSO_WM_TAG_VERSION" val="1.0"/>
  <p:tag name="KSO_WM_BEAUTIFY_FLAG" val="#wm#"/>
  <p:tag name="KSO_WM_UNIT_COLOR_SCHEME_SHAPE_ID" val="90"/>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32.xml><?xml version="1.0" encoding="utf-8"?>
<p:tagLst xmlns:p="http://schemas.openxmlformats.org/presentationml/2006/main">
  <p:tag name="KSO_WM_UNIT_HIGHLIGHT" val="0"/>
  <p:tag name="KSO_WM_UNIT_COMPATIBLE" val="0"/>
  <p:tag name="KSO_WM_DIAGRAM_GROUP_CODE" val="l1-1"/>
  <p:tag name="KSO_WM_UNIT_TYPE" val="l_z"/>
  <p:tag name="KSO_WM_UNIT_INDEX" val="1_4"/>
  <p:tag name="KSO_WM_UNIT_ID" val="custom20192214_5*l_z*1_4"/>
  <p:tag name="KSO_WM_TEMPLATE_CATEGORY" val="custom"/>
  <p:tag name="KSO_WM_TEMPLATE_INDEX" val="20192214"/>
  <p:tag name="KSO_WM_UNIT_LAYERLEVEL" val="1_1"/>
  <p:tag name="KSO_WM_TAG_VERSION" val="1.0"/>
  <p:tag name="KSO_WM_BEAUTIFY_FLAG" val="#wm#"/>
  <p:tag name="KSO_WM_UNIT_COLOR_SCHEME_SHAPE_ID" val="91"/>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33.xml><?xml version="1.0" encoding="utf-8"?>
<p:tagLst xmlns:p="http://schemas.openxmlformats.org/presentationml/2006/main">
  <p:tag name="KSO_WM_UNIT_HIGHLIGHT" val="0"/>
  <p:tag name="KSO_WM_UNIT_COMPATIBLE" val="0"/>
  <p:tag name="KSO_WM_DIAGRAM_GROUP_CODE" val="l1-1"/>
  <p:tag name="KSO_WM_UNIT_ID" val="custom20192214_5*l_h_i*1_1_1"/>
  <p:tag name="KSO_WM_TEMPLATE_CATEGORY" val="custom"/>
  <p:tag name="KSO_WM_TEMPLATE_INDEX" val="20192214"/>
  <p:tag name="KSO_WM_UNIT_LAYERLEVEL" val="1_1_1"/>
  <p:tag name="KSO_WM_TAG_VERSION" val="1.0"/>
  <p:tag name="KSO_WM_BEAUTIFY_FLAG" val="#wm#"/>
  <p:tag name="KSO_WM_UNIT_TYPE" val="l_h_i"/>
  <p:tag name="KSO_WM_UNIT_INDEX" val="1_1_1"/>
  <p:tag name="KSO_WM_UNIT_COLOR_SCHEME_SHAPE_ID" val="14"/>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34.xml><?xml version="1.0" encoding="utf-8"?>
<p:tagLst xmlns:p="http://schemas.openxmlformats.org/presentationml/2006/main">
  <p:tag name="KSO_WM_UNIT_HIGHLIGHT" val="0"/>
  <p:tag name="KSO_WM_UNIT_COMPATIBLE" val="0"/>
  <p:tag name="KSO_WM_DIAGRAM_GROUP_CODE" val="l1-1"/>
  <p:tag name="KSO_WM_UNIT_ID" val="custom20192214_5*l_h_i*1_2_1"/>
  <p:tag name="KSO_WM_TEMPLATE_CATEGORY" val="custom"/>
  <p:tag name="KSO_WM_TEMPLATE_INDEX" val="20192214"/>
  <p:tag name="KSO_WM_UNIT_LAYERLEVEL" val="1_1_1"/>
  <p:tag name="KSO_WM_TAG_VERSION" val="1.0"/>
  <p:tag name="KSO_WM_BEAUTIFY_FLAG" val="#wm#"/>
  <p:tag name="KSO_WM_UNIT_TYPE" val="l_h_i"/>
  <p:tag name="KSO_WM_UNIT_INDEX" val="1_2_1"/>
  <p:tag name="KSO_WM_UNIT_COLOR_SCHEME_SHAPE_ID" val="68"/>
  <p:tag name="KSO_WM_UNIT_COLOR_SCHEME_PARENT_PAGE" val="0_5"/>
  <p:tag name="KSO_WM_UNIT_DIAGRAM_ISNUMVISUAL" val="0"/>
  <p:tag name="KSO_WM_UNIT_DIAGRAM_ISREFERUNIT" val="0"/>
  <p:tag name="KSO_WM_UNIT_FILL_FORE_SCHEMECOLOR_INDEX" val="10"/>
  <p:tag name="KSO_WM_UNIT_FILL_TYPE" val="1"/>
  <p:tag name="KSO_WM_UNIT_TEXT_FILL_FORE_SCHEMECOLOR_INDEX" val="14"/>
  <p:tag name="KSO_WM_UNIT_TEXT_FILL_TYPE" val="1"/>
  <p:tag name="KSO_WM_UNIT_USESOURCEFORMAT_APPLY" val="1"/>
</p:tagLst>
</file>

<file path=ppt/tags/tag435.xml><?xml version="1.0" encoding="utf-8"?>
<p:tagLst xmlns:p="http://schemas.openxmlformats.org/presentationml/2006/main">
  <p:tag name="KSO_WM_UNIT_HIGHLIGHT" val="0"/>
  <p:tag name="KSO_WM_UNIT_COMPATIBLE" val="0"/>
  <p:tag name="KSO_WM_DIAGRAM_GROUP_CODE" val="l1-1"/>
  <p:tag name="KSO_WM_UNIT_ID" val="custom20192214_5*l_h_i*1_3_1"/>
  <p:tag name="KSO_WM_TEMPLATE_CATEGORY" val="custom"/>
  <p:tag name="KSO_WM_TEMPLATE_INDEX" val="20192214"/>
  <p:tag name="KSO_WM_UNIT_LAYERLEVEL" val="1_1_1"/>
  <p:tag name="KSO_WM_TAG_VERSION" val="1.0"/>
  <p:tag name="KSO_WM_BEAUTIFY_FLAG" val="#wm#"/>
  <p:tag name="KSO_WM_UNIT_TYPE" val="l_h_i"/>
  <p:tag name="KSO_WM_UNIT_INDEX" val="1_3_1"/>
  <p:tag name="KSO_WM_UNIT_COLOR_SCHEME_SHAPE_ID" val="72"/>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36.xml><?xml version="1.0" encoding="utf-8"?>
<p:tagLst xmlns:p="http://schemas.openxmlformats.org/presentationml/2006/main">
  <p:tag name="KSO_WM_UNIT_HIGHLIGHT" val="0"/>
  <p:tag name="KSO_WM_UNIT_COMPATIBLE" val="0"/>
  <p:tag name="KSO_WM_DIAGRAM_GROUP_CODE" val="l1-1"/>
  <p:tag name="KSO_WM_UNIT_ID" val="custom20192214_5*l_h_i*1_4_1"/>
  <p:tag name="KSO_WM_TEMPLATE_CATEGORY" val="custom"/>
  <p:tag name="KSO_WM_TEMPLATE_INDEX" val="20192214"/>
  <p:tag name="KSO_WM_UNIT_LAYERLEVEL" val="1_1_1"/>
  <p:tag name="KSO_WM_TAG_VERSION" val="1.0"/>
  <p:tag name="KSO_WM_BEAUTIFY_FLAG" val="#wm#"/>
  <p:tag name="KSO_WM_UNIT_TYPE" val="l_h_i"/>
  <p:tag name="KSO_WM_UNIT_INDEX" val="1_4_1"/>
  <p:tag name="KSO_WM_UNIT_COLOR_SCHEME_SHAPE_ID" val="76"/>
  <p:tag name="KSO_WM_UNIT_COLOR_SCHEME_PARENT_PAGE" val="0_5"/>
  <p:tag name="KSO_WM_UNIT_DIAGRAM_ISNUMVISUAL" val="0"/>
  <p:tag name="KSO_WM_UNIT_DIAGRAM_ISREFERUNIT" val="0"/>
  <p:tag name="KSO_WM_UNIT_FILL_FORE_SCHEMECOLOR_INDEX" val="10"/>
  <p:tag name="KSO_WM_UNIT_FILL_TYPE" val="1"/>
  <p:tag name="KSO_WM_UNIT_TEXT_FILL_FORE_SCHEMECOLOR_INDEX" val="14"/>
  <p:tag name="KSO_WM_UNIT_TEXT_FILL_TYPE" val="1"/>
  <p:tag name="KSO_WM_UNIT_USESOURCEFORMAT_APPLY" val="1"/>
</p:tagLst>
</file>

<file path=ppt/tags/tag437.xml><?xml version="1.0" encoding="utf-8"?>
<p:tagLst xmlns:p="http://schemas.openxmlformats.org/presentationml/2006/main">
  <p:tag name="KSO_WM_UNIT_HIGHLIGHT" val="0"/>
  <p:tag name="KSO_WM_UNIT_COMPATIBLE" val="0"/>
  <p:tag name="KSO_WM_DIAGRAM_GROUP_CODE" val="l1-1"/>
  <p:tag name="KSO_WM_UNIT_ID" val="custom20192214_5*l_h_i*1_5_1"/>
  <p:tag name="KSO_WM_TEMPLATE_CATEGORY" val="custom"/>
  <p:tag name="KSO_WM_TEMPLATE_INDEX" val="20192214"/>
  <p:tag name="KSO_WM_UNIT_LAYERLEVEL" val="1_1_1"/>
  <p:tag name="KSO_WM_TAG_VERSION" val="1.0"/>
  <p:tag name="KSO_WM_BEAUTIFY_FLAG" val="#wm#"/>
  <p:tag name="KSO_WM_UNIT_TYPE" val="l_h_i"/>
  <p:tag name="KSO_WM_UNIT_INDEX" val="1_5_1"/>
  <p:tag name="KSO_WM_UNIT_COLOR_SCHEME_SHAPE_ID" val="80"/>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38.xml><?xml version="1.0" encoding="utf-8"?>
<p:tagLst xmlns:p="http://schemas.openxmlformats.org/presentationml/2006/main">
  <p:tag name="KSO_WM_UNIT_ISCONTENTSTITLE" val="1"/>
  <p:tag name="KSO_WM_UNIT_PRESET_TEXT" val="目录"/>
  <p:tag name="KSO_WM_UNIT_VALUE" val="15"/>
  <p:tag name="KSO_WM_UNIT_HIGHLIGHT" val="0"/>
  <p:tag name="KSO_WM_UNIT_COMPATIBLE" val="0"/>
  <p:tag name="KSO_WM_DIAGRAM_GROUP_CODE" val="l1-1"/>
  <p:tag name="KSO_WM_UNIT_TYPE" val="a"/>
  <p:tag name="KSO_WM_UNIT_INDEX" val="1"/>
  <p:tag name="KSO_WM_UNIT_ID" val="custom20192214_5*a*1"/>
  <p:tag name="KSO_WM_TEMPLATE_CATEGORY" val="custom"/>
  <p:tag name="KSO_WM_TEMPLATE_INDEX" val="20192214"/>
  <p:tag name="KSO_WM_UNIT_LAYERLEVEL" val="1"/>
  <p:tag name="KSO_WM_TAG_VERSION" val="1.0"/>
  <p:tag name="KSO_WM_BEAUTIFY_FLAG" val="#wm#"/>
  <p:tag name="KSO_WM_UNIT_COLOR_SCHEME_SHAPE_ID" val="4"/>
  <p:tag name="KSO_WM_UNIT_COLOR_SCHEME_PARENT_PAGE" val="0_5"/>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39.xml><?xml version="1.0" encoding="utf-8"?>
<p:tagLst xmlns:p="http://schemas.openxmlformats.org/presentationml/2006/main">
  <p:tag name="KSO_WM_UNIT_HIGHLIGHT" val="0"/>
  <p:tag name="KSO_WM_UNIT_COMPATIBLE" val="0"/>
  <p:tag name="KSO_WM_DIAGRAM_GROUP_CODE" val="l1-1"/>
  <p:tag name="KSO_WM_UNIT_TYPE" val="l_z"/>
  <p:tag name="KSO_WM_UNIT_INDEX" val="1_4"/>
  <p:tag name="KSO_WM_UNIT_ID" val="custom20192214_5*l_z*1_4"/>
  <p:tag name="KSO_WM_TEMPLATE_CATEGORY" val="custom"/>
  <p:tag name="KSO_WM_TEMPLATE_INDEX" val="20192214"/>
  <p:tag name="KSO_WM_UNIT_LAYERLEVEL" val="1_1"/>
  <p:tag name="KSO_WM_TAG_VERSION" val="1.0"/>
  <p:tag name="KSO_WM_BEAUTIFY_FLAG" val="#wm#"/>
  <p:tag name="KSO_WM_UNIT_COLOR_SCHEME_SHAPE_ID" val="91"/>
  <p:tag name="KSO_WM_UNIT_COLOR_SCHEME_PARENT_PAGE" val="0_4"/>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40.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5_1"/>
  <p:tag name="KSO_WM_UNIT_ID" val="custom20192214_5*l_h_a*1_5_1"/>
  <p:tag name="KSO_WM_TEMPLATE_CATEGORY" val="custom"/>
  <p:tag name="KSO_WM_TEMPLATE_INDEX" val="20192214"/>
  <p:tag name="KSO_WM_UNIT_LAYERLEVEL" val="1_1_1"/>
  <p:tag name="KSO_WM_TAG_VERSION" val="1.0"/>
  <p:tag name="KSO_WM_BEAUTIFY_FLAG" val="#wm#"/>
  <p:tag name="KSO_WM_UNIT_COLOR_SCHEME_SHAPE_ID" val="82"/>
  <p:tag name="KSO_WM_UNIT_COLOR_SCHEME_PARENT_PAGE" val="0_4"/>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41.xml><?xml version="1.0" encoding="utf-8"?>
<p:tagLst xmlns:p="http://schemas.openxmlformats.org/presentationml/2006/main">
  <p:tag name="KSO_WM_UNIT_HIGHLIGHT" val="0"/>
  <p:tag name="KSO_WM_UNIT_COMPATIBLE" val="0"/>
  <p:tag name="KSO_WM_DIAGRAM_GROUP_CODE" val="l1-1"/>
  <p:tag name="KSO_WM_UNIT_ID" val="custom20192214_5*l_h_i*1_5_1"/>
  <p:tag name="KSO_WM_TEMPLATE_CATEGORY" val="custom"/>
  <p:tag name="KSO_WM_TEMPLATE_INDEX" val="20192214"/>
  <p:tag name="KSO_WM_UNIT_LAYERLEVEL" val="1_1_1"/>
  <p:tag name="KSO_WM_TAG_VERSION" val="1.0"/>
  <p:tag name="KSO_WM_BEAUTIFY_FLAG" val="#wm#"/>
  <p:tag name="KSO_WM_UNIT_TYPE" val="l_h_i"/>
  <p:tag name="KSO_WM_UNIT_INDEX" val="1_5_1"/>
  <p:tag name="KSO_WM_UNIT_COLOR_SCHEME_SHAPE_ID" val="80"/>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42.xml><?xml version="1.0" encoding="utf-8"?>
<p:tagLst xmlns:p="http://schemas.openxmlformats.org/presentationml/2006/main">
  <p:tag name="KSO_WM_SLIDE_ID" val="custom20192214_5"/>
  <p:tag name="KSO_WM_SLIDE_ITEM_CNT" val="5"/>
  <p:tag name="KSO_WM_SLIDE_INDEX" val="5"/>
  <p:tag name="KSO_WM_TAG_VERSION" val="1.0"/>
  <p:tag name="KSO_WM_BEAUTIFY_FLAG" val="#wm#"/>
  <p:tag name="KSO_WM_TEMPLATE_CATEGORY" val="custom"/>
  <p:tag name="KSO_WM_TEMPLATE_INDEX" val="20192214"/>
  <p:tag name="KSO_WM_SLIDE_TYPE" val="contents"/>
  <p:tag name="KSO_WM_SLIDE_SUBTYPE" val="diag"/>
  <p:tag name="KSO_WM_DIAGRAM_GROUP_CODE" val="l1-1"/>
  <p:tag name="KSO_WM_SLIDE_LAYOUT" val="a_l"/>
  <p:tag name="KSO_WM_SLIDE_LAYOUT_CNT" val="1_1"/>
  <p:tag name="KSO_WM_SLIDE_DIAGTYPE" val="l"/>
  <p:tag name="KSO_WM_SLIDE_COLORSCHEME_VERSION" val="3.2"/>
  <p:tag name="KSO_WM_TEMPLATE_SUBCATEGORY" val="0"/>
  <p:tag name="KSO_WM_TEMPLATE_MASTER_TYPE" val="1"/>
  <p:tag name="KSO_WM_TEMPLATE_COLOR_TYPE" val="1"/>
</p:tagLst>
</file>

<file path=ppt/tags/tag443.xml><?xml version="1.0" encoding="utf-8"?>
<p:tagLst xmlns:p="http://schemas.openxmlformats.org/presentationml/2006/main">
  <p:tag name="KSO_WM_UNIT_PRESET_TEXT" val="单击此处添加文本具体内容"/>
  <p:tag name="KSO_WM_UNIT_VALUE" val="32"/>
  <p:tag name="KSO_WM_UNIT_HIGHLIGHT" val="0"/>
  <p:tag name="KSO_WM_UNIT_COMPATIBLE" val="0"/>
  <p:tag name="KSO_WM_DIAGRAM_GROUP_CODE" val="l1-1"/>
  <p:tag name="KSO_WM_UNIT_TYPE" val="l_h_f"/>
  <p:tag name="KSO_WM_UNIT_INDEX" val="1_1_1"/>
  <p:tag name="KSO_WM_UNIT_ID" val="custom20192214_2*l_h_f*1_1_1"/>
  <p:tag name="KSO_WM_TEMPLATE_CATEGORY" val="custom"/>
  <p:tag name="KSO_WM_TEMPLATE_INDEX" val="20192214"/>
  <p:tag name="KSO_WM_UNIT_LAYERLEVEL" val="1_1_1"/>
  <p:tag name="KSO_WM_TAG_VERSION" val="1.0"/>
  <p:tag name="KSO_WM_BEAUTIFY_FLAG" val="#wm#"/>
  <p:tag name="KSO_WM_UNIT_COLOR_SCHEME_SHAPE_ID" val="31"/>
  <p:tag name="KSO_WM_UNIT_COLOR_SCHEME_PARENT_PAGE" val="0_1"/>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44.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1_1"/>
  <p:tag name="KSO_WM_UNIT_ID" val="custom20192214_2*l_h_a*1_1_1"/>
  <p:tag name="KSO_WM_TEMPLATE_CATEGORY" val="custom"/>
  <p:tag name="KSO_WM_TEMPLATE_INDEX" val="20192214"/>
  <p:tag name="KSO_WM_UNIT_LAYERLEVEL" val="1_1_1"/>
  <p:tag name="KSO_WM_TAG_VERSION" val="1.0"/>
  <p:tag name="KSO_WM_BEAUTIFY_FLAG" val="#wm#"/>
  <p:tag name="KSO_WM_UNIT_COLOR_SCHEME_SHAPE_ID" val="32"/>
  <p:tag name="KSO_WM_UNIT_COLOR_SCHEME_PARENT_PAGE" val="0_1"/>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45.xml><?xml version="1.0" encoding="utf-8"?>
<p:tagLst xmlns:p="http://schemas.openxmlformats.org/presentationml/2006/main">
  <p:tag name="KSO_WM_UNIT_PRESET_TEXT" val="单击此处添加文本具体内容"/>
  <p:tag name="KSO_WM_UNIT_VALUE" val="32"/>
  <p:tag name="KSO_WM_UNIT_HIGHLIGHT" val="0"/>
  <p:tag name="KSO_WM_UNIT_COMPATIBLE" val="0"/>
  <p:tag name="KSO_WM_DIAGRAM_GROUP_CODE" val="l1-1"/>
  <p:tag name="KSO_WM_UNIT_TYPE" val="l_h_f"/>
  <p:tag name="KSO_WM_UNIT_INDEX" val="1_2_1"/>
  <p:tag name="KSO_WM_UNIT_ID" val="custom20192214_2*l_h_f*1_2_1"/>
  <p:tag name="KSO_WM_TEMPLATE_CATEGORY" val="custom"/>
  <p:tag name="KSO_WM_TEMPLATE_INDEX" val="20192214"/>
  <p:tag name="KSO_WM_UNIT_LAYERLEVEL" val="1_1_1"/>
  <p:tag name="KSO_WM_TAG_VERSION" val="1.0"/>
  <p:tag name="KSO_WM_BEAUTIFY_FLAG" val="#wm#"/>
  <p:tag name="KSO_WM_UNIT_COLOR_SCHEME_SHAPE_ID" val="69"/>
  <p:tag name="KSO_WM_UNIT_COLOR_SCHEME_PARENT_PAGE" val="0_1"/>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46.xml><?xml version="1.0" encoding="utf-8"?>
<p:tagLst xmlns:p="http://schemas.openxmlformats.org/presentationml/2006/main">
  <p:tag name="KSO_WM_UNIT_ISCONTENTSTITLE" val="0"/>
  <p:tag name="KSO_WM_UNIT_PRESET_TEXT" val="添加标题"/>
  <p:tag name="KSO_WM_UNIT_VALUE" val="19"/>
  <p:tag name="KSO_WM_UNIT_HIGHLIGHT" val="0"/>
  <p:tag name="KSO_WM_UNIT_COMPATIBLE" val="0"/>
  <p:tag name="KSO_WM_DIAGRAM_GROUP_CODE" val="l1-1"/>
  <p:tag name="KSO_WM_UNIT_TYPE" val="l_h_a"/>
  <p:tag name="KSO_WM_UNIT_INDEX" val="1_2_1"/>
  <p:tag name="KSO_WM_UNIT_ID" val="custom20192214_2*l_h_a*1_2_1"/>
  <p:tag name="KSO_WM_TEMPLATE_CATEGORY" val="custom"/>
  <p:tag name="KSO_WM_TEMPLATE_INDEX" val="20192214"/>
  <p:tag name="KSO_WM_UNIT_LAYERLEVEL" val="1_1_1"/>
  <p:tag name="KSO_WM_TAG_VERSION" val="1.0"/>
  <p:tag name="KSO_WM_BEAUTIFY_FLAG" val="#wm#"/>
  <p:tag name="KSO_WM_UNIT_COLOR_SCHEME_SHAPE_ID" val="70"/>
  <p:tag name="KSO_WM_UNIT_COLOR_SCHEME_PARENT_PAGE" val="0_1"/>
  <p:tag name="KSO_WM_UNIT_NOCLEAR" val="0"/>
  <p:tag name="KSO_WM_UNIT_DIAGRAM_ISNUMVISUAL" val="0"/>
  <p:tag name="KSO_WM_UNIT_DIAGRAM_ISREFERUNIT" val="0"/>
  <p:tag name="KSO_WM_UNIT_TEXT_FILL_FORE_SCHEMECOLOR_INDEX" val="13"/>
  <p:tag name="KSO_WM_UNIT_TEXT_FILL_TYPE" val="1"/>
  <p:tag name="KSO_WM_UNIT_USESOURCEFORMAT_APPLY" val="1"/>
</p:tagLst>
</file>

<file path=ppt/tags/tag447.xml><?xml version="1.0" encoding="utf-8"?>
<p:tagLst xmlns:p="http://schemas.openxmlformats.org/presentationml/2006/main">
  <p:tag name="KSO_WM_UNIT_HIGHLIGHT" val="0"/>
  <p:tag name="KSO_WM_UNIT_COMPATIBLE" val="0"/>
  <p:tag name="KSO_WM_DIAGRAM_GROUP_CODE" val="l1-1"/>
  <p:tag name="KSO_WM_UNIT_TYPE" val="l_z"/>
  <p:tag name="KSO_WM_UNIT_INDEX" val="1_1"/>
  <p:tag name="KSO_WM_UNIT_ID" val="custom20192214_2*l_z*1_1"/>
  <p:tag name="KSO_WM_TEMPLATE_CATEGORY" val="custom"/>
  <p:tag name="KSO_WM_TEMPLATE_INDEX" val="20192214"/>
  <p:tag name="KSO_WM_UNIT_LAYERLEVEL" val="1_1"/>
  <p:tag name="KSO_WM_TAG_VERSION" val="1.0"/>
  <p:tag name="KSO_WM_BEAUTIFY_FLAG" val="#wm#"/>
  <p:tag name="KSO_WM_UNIT_COLOR_SCHEME_SHAPE_ID" val="88"/>
  <p:tag name="KSO_WM_UNIT_COLOR_SCHEME_PARENT_PAGE" val="0_1"/>
  <p:tag name="KSO_WM_UNIT_DECOLORIZATION" val="1"/>
  <p:tag name="KSO_WM_UNIT_DIAGRAM_ISNUMVISUAL" val="0"/>
  <p:tag name="KSO_WM_UNIT_DIAGRAM_ISREFERUNIT" val="0"/>
  <p:tag name="KSO_WM_UNIT_LINE_FORE_SCHEMECOLOR_INDEX" val="13"/>
  <p:tag name="KSO_WM_UNIT_LINE_FILL_TYPE" val="2"/>
  <p:tag name="KSO_WM_UNIT_USESOURCEFORMAT_APPLY" val="1"/>
</p:tagLst>
</file>

<file path=ppt/tags/tag448.xml><?xml version="1.0" encoding="utf-8"?>
<p:tagLst xmlns:p="http://schemas.openxmlformats.org/presentationml/2006/main">
  <p:tag name="KSO_WM_UNIT_ISCONTENTSTITLE" val="1"/>
  <p:tag name="KSO_WM_UNIT_PRESET_TEXT" val="目录"/>
  <p:tag name="KSO_WM_UNIT_VALUE" val="15"/>
  <p:tag name="KSO_WM_UNIT_HIGHLIGHT" val="0"/>
  <p:tag name="KSO_WM_UNIT_COMPATIBLE" val="0"/>
  <p:tag name="KSO_WM_DIAGRAM_GROUP_CODE" val="l1-1"/>
  <p:tag name="KSO_WM_UNIT_TYPE" val="a"/>
  <p:tag name="KSO_WM_UNIT_INDEX" val="1"/>
  <p:tag name="KSO_WM_UNIT_ID" val="custom20192214_2*a*1"/>
  <p:tag name="KSO_WM_TEMPLATE_CATEGORY" val="custom"/>
  <p:tag name="KSO_WM_TEMPLATE_INDEX" val="20192214"/>
  <p:tag name="KSO_WM_UNIT_LAYERLEVEL" val="1"/>
  <p:tag name="KSO_WM_TAG_VERSION" val="1.0"/>
  <p:tag name="KSO_WM_BEAUTIFY_FLAG" val="#wm#"/>
  <p:tag name="KSO_WM_UNIT_COLOR_SCHEME_SHAPE_ID" val="4"/>
  <p:tag name="KSO_WM_UNIT_COLOR_SCHEME_PARENT_PAGE" val="0_5"/>
  <p:tag name="KSO_WM_UNIT_NOCLEAR" val="0"/>
  <p:tag name="KSO_WM_UNIT_DIAGRAM_ISNUMVISUAL" val="0"/>
  <p:tag name="KSO_WM_UNIT_DIAGRAM_ISREFERUNIT" val="0"/>
  <p:tag name="KSO_WM_UNIT_TEXT_FILL_FORE_SCHEMECOLOR_INDEX" val="5"/>
  <p:tag name="KSO_WM_UNIT_TEXT_FILL_TYPE" val="1"/>
  <p:tag name="KSO_WM_UNIT_USESOURCEFORMAT_APPLY" val="1"/>
</p:tagLst>
</file>

<file path=ppt/tags/tag449.xml><?xml version="1.0" encoding="utf-8"?>
<p:tagLst xmlns:p="http://schemas.openxmlformats.org/presentationml/2006/main">
  <p:tag name="KSO_WM_UNIT_HIGHLIGHT" val="0"/>
  <p:tag name="KSO_WM_UNIT_COMPATIBLE" val="0"/>
  <p:tag name="KSO_WM_DIAGRAM_GROUP_CODE" val="l1-1"/>
  <p:tag name="KSO_WM_UNIT_ID" val="custom20192214_2*l_h_i*1_1_1"/>
  <p:tag name="KSO_WM_TEMPLATE_CATEGORY" val="custom"/>
  <p:tag name="KSO_WM_TEMPLATE_INDEX" val="20192214"/>
  <p:tag name="KSO_WM_UNIT_LAYERLEVEL" val="1_1_1"/>
  <p:tag name="KSO_WM_TAG_VERSION" val="1.0"/>
  <p:tag name="KSO_WM_BEAUTIFY_FLAG" val="#wm#"/>
  <p:tag name="KSO_WM_UNIT_TYPE" val="l_h_i"/>
  <p:tag name="KSO_WM_UNIT_INDEX" val="1_1_1"/>
  <p:tag name="KSO_WM_UNIT_COLOR_SCHEME_SHAPE_ID" val="14"/>
  <p:tag name="KSO_WM_UNIT_COLOR_SCHEME_PARENT_PAGE" val="0_5"/>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 name="KSO_WM_UNIT_USESOURCEFORMAT_APPLY" val="1"/>
</p:tagLst>
</file>

<file path=ppt/tags/tag450.xml><?xml version="1.0" encoding="utf-8"?>
<p:tagLst xmlns:p="http://schemas.openxmlformats.org/presentationml/2006/main">
  <p:tag name="KSO_WM_UNIT_HIGHLIGHT" val="0"/>
  <p:tag name="KSO_WM_UNIT_COMPATIBLE" val="0"/>
  <p:tag name="KSO_WM_DIAGRAM_GROUP_CODE" val="l1-1"/>
  <p:tag name="KSO_WM_UNIT_ID" val="custom20192214_2*l_h_i*1_2_1"/>
  <p:tag name="KSO_WM_TEMPLATE_CATEGORY" val="custom"/>
  <p:tag name="KSO_WM_TEMPLATE_INDEX" val="20192214"/>
  <p:tag name="KSO_WM_UNIT_LAYERLEVEL" val="1_1_1"/>
  <p:tag name="KSO_WM_TAG_VERSION" val="1.0"/>
  <p:tag name="KSO_WM_BEAUTIFY_FLAG" val="#wm#"/>
  <p:tag name="KSO_WM_UNIT_TYPE" val="l_h_i"/>
  <p:tag name="KSO_WM_UNIT_INDEX" val="1_2_1"/>
  <p:tag name="KSO_WM_UNIT_COLOR_SCHEME_SHAPE_ID" val="68"/>
  <p:tag name="KSO_WM_UNIT_COLOR_SCHEME_PARENT_PAGE" val="0_5"/>
  <p:tag name="KSO_WM_UNIT_DIAGRAM_ISNUMVISUAL" val="0"/>
  <p:tag name="KSO_WM_UNIT_DIAGRAM_ISREFERUNIT" val="0"/>
  <p:tag name="KSO_WM_UNIT_FILL_FORE_SCHEMECOLOR_INDEX" val="10"/>
  <p:tag name="KSO_WM_UNIT_FILL_TYPE" val="1"/>
  <p:tag name="KSO_WM_UNIT_TEXT_FILL_FORE_SCHEMECOLOR_INDEX" val="14"/>
  <p:tag name="KSO_WM_UNIT_TEXT_FILL_TYPE" val="1"/>
  <p:tag name="KSO_WM_UNIT_USESOURCEFORMAT_APPLY" val="1"/>
</p:tagLst>
</file>

<file path=ppt/tags/tag451.xml><?xml version="1.0" encoding="utf-8"?>
<p:tagLst xmlns:p="http://schemas.openxmlformats.org/presentationml/2006/main">
  <p:tag name="KSO_WM_SLIDE_ID" val="custom20192214_2"/>
  <p:tag name="KSO_WM_SLIDE_ITEM_CNT" val="2"/>
  <p:tag name="KSO_WM_SLIDE_INDEX" val="2"/>
  <p:tag name="KSO_WM_DIAGRAM_GROUP_CODE" val="l1-1"/>
  <p:tag name="KSO_WM_TAG_VERSION" val="1.0"/>
  <p:tag name="KSO_WM_BEAUTIFY_FLAG" val="#wm#"/>
  <p:tag name="KSO_WM_TEMPLATE_CATEGORY" val="custom"/>
  <p:tag name="KSO_WM_TEMPLATE_INDEX" val="20192214"/>
  <p:tag name="KSO_WM_SLIDE_LAYOUT" val="a_l"/>
  <p:tag name="KSO_WM_SLIDE_LAYOUT_CNT" val="1_1"/>
  <p:tag name="KSO_WM_SLIDE_TYPE" val="contents"/>
  <p:tag name="KSO_WM_SLIDE_SUBTYPE" val="diag"/>
  <p:tag name="KSO_WM_SLIDE_DIAGTYPE" val="l"/>
  <p:tag name="KSO_WM_SLIDE_COLORSCHEME_VERSION" val="3.2"/>
  <p:tag name="KSO_WM_TEMPLATE_SUBCATEGORY" val="0"/>
  <p:tag name="KSO_WM_TEMPLATE_MASTER_TYPE" val="1"/>
  <p:tag name="KSO_WM_TEMPLATE_COLOR_TYPE" val="1"/>
</p:tagLst>
</file>

<file path=ppt/tags/tag452.xml><?xml version="1.0" encoding="utf-8"?>
<p:tagLst xmlns:p="http://schemas.openxmlformats.org/presentationml/2006/main">
  <p:tag name="KSO_WM_BEAUTIFY_FLAG" val="#wm#"/>
  <p:tag name="KSO_WM_TEMPLATE_CATEGORY" val="custom"/>
  <p:tag name="KSO_WM_TEMPLATE_INDEX" val="20192214"/>
</p:tagLst>
</file>

<file path=ppt/tags/tag453.xml><?xml version="1.0" encoding="utf-8"?>
<p:tagLst xmlns:p="http://schemas.openxmlformats.org/presentationml/2006/main">
  <p:tag name="KSO_WM_BEAUTIFY_FLAG" val="#wm#"/>
  <p:tag name="KSO_WM_TEMPLATE_CATEGORY" val="custom"/>
  <p:tag name="KSO_WM_TEMPLATE_INDEX" val="20192214"/>
</p:tagLst>
</file>

<file path=ppt/tags/tag454.xml><?xml version="1.0" encoding="utf-8"?>
<p:tagLst xmlns:p="http://schemas.openxmlformats.org/presentationml/2006/main">
  <p:tag name="KSO_WM_BEAUTIFY_FLAG" val="#wm#"/>
  <p:tag name="KSO_WM_TEMPLATE_CATEGORY" val="custom"/>
  <p:tag name="KSO_WM_TEMPLATE_INDEX" val="20192214"/>
</p:tagLst>
</file>

<file path=ppt/tags/tag455.xml><?xml version="1.0" encoding="utf-8"?>
<p:tagLst xmlns:p="http://schemas.openxmlformats.org/presentationml/2006/main">
  <p:tag name="KSO_WM_BEAUTIFY_FLAG" val="#wm#"/>
  <p:tag name="KSO_WM_TEMPLATE_CATEGORY" val="custom"/>
  <p:tag name="KSO_WM_TEMPLATE_INDEX" val="20192214"/>
</p:tagLst>
</file>

<file path=ppt/theme/theme1.xml><?xml version="1.0" encoding="utf-8"?>
<a:theme xmlns:a="http://schemas.openxmlformats.org/drawingml/2006/main" name="Office 主题​​">
  <a:themeElements>
    <a:clrScheme name="A20192214">
      <a:dk1>
        <a:srgbClr val="000000"/>
      </a:dk1>
      <a:lt1>
        <a:srgbClr val="FFFFFF"/>
      </a:lt1>
      <a:dk2>
        <a:srgbClr val="1A3B56"/>
      </a:dk2>
      <a:lt2>
        <a:srgbClr val="FFFFFF"/>
      </a:lt2>
      <a:accent1>
        <a:srgbClr val="F1B400"/>
      </a:accent1>
      <a:accent2>
        <a:srgbClr val="A5C643"/>
      </a:accent2>
      <a:accent3>
        <a:srgbClr val="5ACE77"/>
      </a:accent3>
      <a:accent4>
        <a:srgbClr val="3ECDB1"/>
      </a:accent4>
      <a:accent5>
        <a:srgbClr val="3DC5DD"/>
      </a:accent5>
      <a:accent6>
        <a:srgbClr val="39B8ED"/>
      </a:accent6>
      <a:hlink>
        <a:srgbClr val="304FFC"/>
      </a:hlink>
      <a:folHlink>
        <a:srgbClr val="492067"/>
      </a:folHlink>
    </a:clrScheme>
    <a:fontScheme name="商务风">
      <a:majorFont>
        <a:latin typeface="微软雅黑"/>
        <a:ea typeface="汉仪旗黑-85S"/>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A20192214">
      <a:dk1>
        <a:srgbClr val="000000"/>
      </a:dk1>
      <a:lt1>
        <a:srgbClr val="FFFFFF"/>
      </a:lt1>
      <a:dk2>
        <a:srgbClr val="1A3B56"/>
      </a:dk2>
      <a:lt2>
        <a:srgbClr val="FFFFFF"/>
      </a:lt2>
      <a:accent1>
        <a:srgbClr val="F1B400"/>
      </a:accent1>
      <a:accent2>
        <a:srgbClr val="A5C643"/>
      </a:accent2>
      <a:accent3>
        <a:srgbClr val="5ACE77"/>
      </a:accent3>
      <a:accent4>
        <a:srgbClr val="3ECDB1"/>
      </a:accent4>
      <a:accent5>
        <a:srgbClr val="3DC5DD"/>
      </a:accent5>
      <a:accent6>
        <a:srgbClr val="39B8ED"/>
      </a:accent6>
      <a:hlink>
        <a:srgbClr val="304FFC"/>
      </a:hlink>
      <a:folHlink>
        <a:srgbClr val="492067"/>
      </a:folHlink>
    </a:clrScheme>
    <a:fontScheme name="商务风">
      <a:majorFont>
        <a:latin typeface="微软雅黑"/>
        <a:ea typeface="汉仪旗黑-85S"/>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20192214">
    <a:dk1>
      <a:srgbClr val="000000"/>
    </a:dk1>
    <a:lt1>
      <a:srgbClr val="FFFFFF"/>
    </a:lt1>
    <a:dk2>
      <a:srgbClr val="1A3B56"/>
    </a:dk2>
    <a:lt2>
      <a:srgbClr val="FFFFFF"/>
    </a:lt2>
    <a:accent1>
      <a:srgbClr val="F1B400"/>
    </a:accent1>
    <a:accent2>
      <a:srgbClr val="A5C643"/>
    </a:accent2>
    <a:accent3>
      <a:srgbClr val="5ACE77"/>
    </a:accent3>
    <a:accent4>
      <a:srgbClr val="3ECDB1"/>
    </a:accent4>
    <a:accent5>
      <a:srgbClr val="3DC5DD"/>
    </a:accent5>
    <a:accent6>
      <a:srgbClr val="39B8ED"/>
    </a:accent6>
    <a:hlink>
      <a:srgbClr val="304FFC"/>
    </a:hlink>
    <a:folHlink>
      <a:srgbClr val="492067"/>
    </a:folHlink>
  </a:clrScheme>
</a:themeOverride>
</file>

<file path=ppt/theme/themeOverride2.xml><?xml version="1.0" encoding="utf-8"?>
<a:themeOverride xmlns:a="http://schemas.openxmlformats.org/drawingml/2006/main">
  <a:clrScheme name="A20192214">
    <a:dk1>
      <a:srgbClr val="000000"/>
    </a:dk1>
    <a:lt1>
      <a:srgbClr val="FFFFFF"/>
    </a:lt1>
    <a:dk2>
      <a:srgbClr val="1A3B56"/>
    </a:dk2>
    <a:lt2>
      <a:srgbClr val="FFFFFF"/>
    </a:lt2>
    <a:accent1>
      <a:srgbClr val="F1B400"/>
    </a:accent1>
    <a:accent2>
      <a:srgbClr val="A5C643"/>
    </a:accent2>
    <a:accent3>
      <a:srgbClr val="5ACE77"/>
    </a:accent3>
    <a:accent4>
      <a:srgbClr val="3ECDB1"/>
    </a:accent4>
    <a:accent5>
      <a:srgbClr val="3DC5DD"/>
    </a:accent5>
    <a:accent6>
      <a:srgbClr val="39B8ED"/>
    </a:accent6>
    <a:hlink>
      <a:srgbClr val="304FFC"/>
    </a:hlink>
    <a:folHlink>
      <a:srgbClr val="492067"/>
    </a:folHlink>
  </a:clrScheme>
</a:themeOverride>
</file>

<file path=ppt/theme/themeOverride3.xml><?xml version="1.0" encoding="utf-8"?>
<a:themeOverride xmlns:a="http://schemas.openxmlformats.org/drawingml/2006/main">
  <a:clrScheme name="A20192214">
    <a:dk1>
      <a:srgbClr val="000000"/>
    </a:dk1>
    <a:lt1>
      <a:srgbClr val="FFFFFF"/>
    </a:lt1>
    <a:dk2>
      <a:srgbClr val="1A3B56"/>
    </a:dk2>
    <a:lt2>
      <a:srgbClr val="FFFFFF"/>
    </a:lt2>
    <a:accent1>
      <a:srgbClr val="F1B400"/>
    </a:accent1>
    <a:accent2>
      <a:srgbClr val="A5C643"/>
    </a:accent2>
    <a:accent3>
      <a:srgbClr val="5ACE77"/>
    </a:accent3>
    <a:accent4>
      <a:srgbClr val="3ECDB1"/>
    </a:accent4>
    <a:accent5>
      <a:srgbClr val="3DC5DD"/>
    </a:accent5>
    <a:accent6>
      <a:srgbClr val="39B8ED"/>
    </a:accent6>
    <a:hlink>
      <a:srgbClr val="304FFC"/>
    </a:hlink>
    <a:folHlink>
      <a:srgbClr val="492067"/>
    </a:folHlink>
  </a:clrScheme>
</a:themeOverride>
</file>

<file path=ppt/theme/themeOverride4.xml><?xml version="1.0" encoding="utf-8"?>
<a:themeOverride xmlns:a="http://schemas.openxmlformats.org/drawingml/2006/main">
  <a:clrScheme name="A20192214">
    <a:dk1>
      <a:srgbClr val="000000"/>
    </a:dk1>
    <a:lt1>
      <a:srgbClr val="FFFFFF"/>
    </a:lt1>
    <a:dk2>
      <a:srgbClr val="1A3B56"/>
    </a:dk2>
    <a:lt2>
      <a:srgbClr val="FFFFFF"/>
    </a:lt2>
    <a:accent1>
      <a:srgbClr val="F1B400"/>
    </a:accent1>
    <a:accent2>
      <a:srgbClr val="A5C643"/>
    </a:accent2>
    <a:accent3>
      <a:srgbClr val="5ACE77"/>
    </a:accent3>
    <a:accent4>
      <a:srgbClr val="3ECDB1"/>
    </a:accent4>
    <a:accent5>
      <a:srgbClr val="3DC5DD"/>
    </a:accent5>
    <a:accent6>
      <a:srgbClr val="39B8ED"/>
    </a:accent6>
    <a:hlink>
      <a:srgbClr val="304FFC"/>
    </a:hlink>
    <a:folHlink>
      <a:srgbClr val="492067"/>
    </a:folHlink>
  </a:clrScheme>
</a:themeOverride>
</file>

<file path=ppt/theme/themeOverride5.xml><?xml version="1.0" encoding="utf-8"?>
<a:themeOverride xmlns:a="http://schemas.openxmlformats.org/drawingml/2006/main">
  <a:clrScheme name="A20192214">
    <a:dk1>
      <a:srgbClr val="000000"/>
    </a:dk1>
    <a:lt1>
      <a:srgbClr val="FFFFFF"/>
    </a:lt1>
    <a:dk2>
      <a:srgbClr val="1A3B56"/>
    </a:dk2>
    <a:lt2>
      <a:srgbClr val="FFFFFF"/>
    </a:lt2>
    <a:accent1>
      <a:srgbClr val="F1B400"/>
    </a:accent1>
    <a:accent2>
      <a:srgbClr val="A5C643"/>
    </a:accent2>
    <a:accent3>
      <a:srgbClr val="5ACE77"/>
    </a:accent3>
    <a:accent4>
      <a:srgbClr val="3ECDB1"/>
    </a:accent4>
    <a:accent5>
      <a:srgbClr val="3DC5DD"/>
    </a:accent5>
    <a:accent6>
      <a:srgbClr val="39B8ED"/>
    </a:accent6>
    <a:hlink>
      <a:srgbClr val="304FFC"/>
    </a:hlink>
    <a:folHlink>
      <a:srgbClr val="492067"/>
    </a:folHlink>
  </a:clrScheme>
</a:themeOverride>
</file>

<file path=ppt/theme/themeOverride6.xml><?xml version="1.0" encoding="utf-8"?>
<a:themeOverride xmlns:a="http://schemas.openxmlformats.org/drawingml/2006/main">
  <a:clrScheme name="A20192214">
    <a:dk1>
      <a:srgbClr val="000000"/>
    </a:dk1>
    <a:lt1>
      <a:srgbClr val="FFFFFF"/>
    </a:lt1>
    <a:dk2>
      <a:srgbClr val="1A3B56"/>
    </a:dk2>
    <a:lt2>
      <a:srgbClr val="FFFFFF"/>
    </a:lt2>
    <a:accent1>
      <a:srgbClr val="F1B400"/>
    </a:accent1>
    <a:accent2>
      <a:srgbClr val="A5C643"/>
    </a:accent2>
    <a:accent3>
      <a:srgbClr val="5ACE77"/>
    </a:accent3>
    <a:accent4>
      <a:srgbClr val="3ECDB1"/>
    </a:accent4>
    <a:accent5>
      <a:srgbClr val="3DC5DD"/>
    </a:accent5>
    <a:accent6>
      <a:srgbClr val="39B8ED"/>
    </a:accent6>
    <a:hlink>
      <a:srgbClr val="304FFC"/>
    </a:hlink>
    <a:folHlink>
      <a:srgbClr val="492067"/>
    </a:folHlink>
  </a:clrScheme>
</a:themeOverride>
</file>

<file path=docProps/app.xml><?xml version="1.0" encoding="utf-8"?>
<Properties xmlns="http://schemas.openxmlformats.org/officeDocument/2006/extended-properties" xmlns:vt="http://schemas.openxmlformats.org/officeDocument/2006/docPropsVTypes">
  <TotalTime>0</TotalTime>
  <Words>1946</Words>
  <Application>WPS 演示</Application>
  <PresentationFormat>Widescreen</PresentationFormat>
  <Paragraphs>178</Paragraphs>
  <Slides>10</Slides>
  <Notes>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10</vt:i4>
      </vt:variant>
    </vt:vector>
  </HeadingPairs>
  <TitlesOfParts>
    <vt:vector size="24" baseType="lpstr">
      <vt:lpstr>Arial</vt:lpstr>
      <vt:lpstr>方正书宋_GBK</vt:lpstr>
      <vt:lpstr>Wingdings</vt:lpstr>
      <vt:lpstr>微软雅黑</vt:lpstr>
      <vt:lpstr>汉仪旗黑</vt:lpstr>
      <vt:lpstr>汉仪旗黑-85S</vt:lpstr>
      <vt:lpstr>苹方-简</vt:lpstr>
      <vt:lpstr>宋体</vt:lpstr>
      <vt:lpstr>Arial Unicode MS</vt:lpstr>
      <vt:lpstr>Calibri</vt:lpstr>
      <vt:lpstr>Helvetica Neue</vt:lpstr>
      <vt:lpstr>宋体-简</vt:lpstr>
      <vt:lpstr>Office 主题​​</vt:lpstr>
      <vt:lpstr>1_Office 主题​​</vt:lpstr>
      <vt:lpstr>技术背景分析</vt:lpstr>
      <vt:lpstr>企业背景分享</vt:lpstr>
      <vt:lpstr>PowerPoint 演示文稿</vt:lpstr>
      <vt:lpstr>PowerPoint 演示文稿</vt:lpstr>
      <vt:lpstr>PowerPoint 演示文稿</vt:lpstr>
      <vt:lpstr>PowerPoint 演示文稿</vt:lpstr>
      <vt:lpstr>fontend 前端</vt:lpstr>
      <vt:lpstr>fontend 前端</vt:lpstr>
      <vt:lpstr>backend 前端</vt:lpstr>
      <vt:lpstr>backend 前端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peng liu</dc:creator>
  <cp:lastModifiedBy>bmy</cp:lastModifiedBy>
  <cp:revision>49</cp:revision>
  <dcterms:created xsi:type="dcterms:W3CDTF">2021-10-17T18:45:44Z</dcterms:created>
  <dcterms:modified xsi:type="dcterms:W3CDTF">2021-10-17T18:45:44Z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2052-3.9.2.6301</vt:lpwstr>
  </property>
</Properties>
</file>