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autoCompressPictures="0">
  <p:sldMasterIdLst>
    <p:sldMasterId id="2147483648" r:id="rId1"/>
  </p:sldMasterIdLst>
  <p:notesMasterIdLst>
    <p:notesMasterId r:id="rId21"/>
  </p:notesMasterIdLst>
  <p:sldIdLst>
    <p:sldId id="256" r:id="rId3"/>
    <p:sldId id="276" r:id="rId4"/>
    <p:sldId id="257" r:id="rId5"/>
    <p:sldId id="258" r:id="rId6"/>
    <p:sldId id="259" r:id="rId7"/>
    <p:sldId id="260" r:id="rId8"/>
    <p:sldId id="261" r:id="rId9"/>
    <p:sldId id="262" r:id="rId10"/>
    <p:sldId id="300" r:id="rId11"/>
    <p:sldId id="263" r:id="rId12"/>
    <p:sldId id="264" r:id="rId13"/>
    <p:sldId id="265" r:id="rId14"/>
    <p:sldId id="266" r:id="rId15"/>
    <p:sldId id="267" r:id="rId16"/>
    <p:sldId id="277" r:id="rId17"/>
    <p:sldId id="279" r:id="rId18"/>
    <p:sldId id="278" r:id="rId19"/>
    <p:sldId id="268" r:id="rId20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301" r:id="rId29"/>
    <p:sldId id="302" r:id="rId30"/>
    <p:sldId id="303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42a855d9-c34b-4119-84c9-b5a07143a838}">
          <p14:sldIdLst>
            <p14:sldId id="256"/>
            <p14:sldId id="276"/>
            <p14:sldId id="257"/>
            <p14:sldId id="258"/>
          </p14:sldIdLst>
        </p14:section>
        <p14:section name="无标题节" id="{9bee908c-fb2b-4ccd-b7f5-8b56f1cc1140}">
          <p14:sldIdLst>
            <p14:sldId id="259"/>
            <p14:sldId id="260"/>
            <p14:sldId id="261"/>
            <p14:sldId id="262"/>
            <p14:sldId id="300"/>
            <p14:sldId id="263"/>
            <p14:sldId id="264"/>
            <p14:sldId id="266"/>
            <p14:sldId id="278"/>
            <p14:sldId id="268"/>
            <p14:sldId id="269"/>
            <p14:sldId id="273"/>
            <p14:sldId id="302"/>
            <p14:sldId id="303"/>
            <p14:sldId id="265"/>
            <p14:sldId id="267"/>
            <p14:sldId id="277"/>
            <p14:sldId id="279"/>
            <p14:sldId id="270"/>
            <p14:sldId id="272"/>
            <p14:sldId id="271"/>
            <p14:sldId id="275"/>
            <p14:sldId id="274"/>
            <p14:sldId id="30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288" y="-120"/>
      </p:cViewPr>
      <p:guideLst>
        <p:guide orient="horz" pos="2085"/>
        <p:guide pos="29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1" Type="http://schemas.microsoft.com/office/2007/relationships/hdphoto" Target="../media/image2.wdp"/><Relationship Id="rId20" Type="http://schemas.openxmlformats.org/officeDocument/2006/relationships/image" Target="../media/image1.png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5" Type="http://schemas.openxmlformats.org/officeDocument/2006/relationships/tags" Target="../tags/tag32.xml"/><Relationship Id="rId14" Type="http://schemas.openxmlformats.org/officeDocument/2006/relationships/tags" Target="../tags/tag31.xml"/><Relationship Id="rId13" Type="http://schemas.openxmlformats.org/officeDocument/2006/relationships/tags" Target="../tags/tag30.xml"/><Relationship Id="rId12" Type="http://schemas.openxmlformats.org/officeDocument/2006/relationships/tags" Target="../tags/tag29.xml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7" Type="http://schemas.microsoft.com/office/2007/relationships/hdphoto" Target="../media/image2.wdp"/><Relationship Id="rId16" Type="http://schemas.openxmlformats.org/officeDocument/2006/relationships/image" Target="../media/image1.png"/><Relationship Id="rId15" Type="http://schemas.openxmlformats.org/officeDocument/2006/relationships/tags" Target="../tags/tag46.xml"/><Relationship Id="rId14" Type="http://schemas.openxmlformats.org/officeDocument/2006/relationships/tags" Target="../tags/tag45.xml"/><Relationship Id="rId13" Type="http://schemas.openxmlformats.org/officeDocument/2006/relationships/tags" Target="../tags/tag44.xml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77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86.xml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6" Type="http://schemas.microsoft.com/office/2007/relationships/hdphoto" Target="../media/image2.wdp"/><Relationship Id="rId15" Type="http://schemas.openxmlformats.org/officeDocument/2006/relationships/image" Target="../media/image1.png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45"/>
          <p:cNvSpPr/>
          <p:nvPr>
            <p:custDataLst>
              <p:tags r:id="rId2"/>
            </p:custDataLst>
          </p:nvPr>
        </p:nvSpPr>
        <p:spPr>
          <a:xfrm rot="746688">
            <a:off x="4120754" y="250825"/>
            <a:ext cx="2219325" cy="3073400"/>
          </a:xfrm>
          <a:custGeom>
            <a:avLst/>
            <a:gdLst>
              <a:gd name="connsiteX0" fmla="*/ 0 w 2958463"/>
              <a:gd name="connsiteY0" fmla="*/ 28269 h 3072739"/>
              <a:gd name="connsiteX1" fmla="*/ 128100 w 2958463"/>
              <a:gd name="connsiteY1" fmla="*/ 0 h 3072739"/>
              <a:gd name="connsiteX2" fmla="*/ 2958463 w 2958463"/>
              <a:gd name="connsiteY2" fmla="*/ 2912645 h 3072739"/>
              <a:gd name="connsiteX3" fmla="*/ 2958463 w 2958463"/>
              <a:gd name="connsiteY3" fmla="*/ 3072739 h 3072739"/>
              <a:gd name="connsiteX4" fmla="*/ 0 w 2958463"/>
              <a:gd name="connsiteY4" fmla="*/ 28269 h 3072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8463" h="3072739">
                <a:moveTo>
                  <a:pt x="0" y="28269"/>
                </a:moveTo>
                <a:lnTo>
                  <a:pt x="128100" y="0"/>
                </a:lnTo>
                <a:lnTo>
                  <a:pt x="2958463" y="2912645"/>
                </a:lnTo>
                <a:lnTo>
                  <a:pt x="2958463" y="3072739"/>
                </a:lnTo>
                <a:lnTo>
                  <a:pt x="0" y="282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6" name="等腰三角形 5"/>
          <p:cNvSpPr/>
          <p:nvPr>
            <p:custDataLst>
              <p:tags r:id="rId3"/>
            </p:custDataLst>
          </p:nvPr>
        </p:nvSpPr>
        <p:spPr>
          <a:xfrm>
            <a:off x="0" y="4397375"/>
            <a:ext cx="752475" cy="2460625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grpSp>
        <p:nvGrpSpPr>
          <p:cNvPr id="7" name="组合 14"/>
          <p:cNvGrpSpPr/>
          <p:nvPr>
            <p:custDataLst>
              <p:tags r:id="rId4"/>
            </p:custDataLst>
          </p:nvPr>
        </p:nvGrpSpPr>
        <p:grpSpPr bwMode="auto">
          <a:xfrm>
            <a:off x="971550" y="1522413"/>
            <a:ext cx="236935" cy="315912"/>
            <a:chOff x="1772042" y="1225638"/>
            <a:chExt cx="316282" cy="316282"/>
          </a:xfrm>
        </p:grpSpPr>
        <p:cxnSp>
          <p:nvCxnSpPr>
            <p:cNvPr id="8" name="直接连接符 7"/>
            <p:cNvCxnSpPr/>
            <p:nvPr>
              <p:custDataLst>
                <p:tags r:id="rId5"/>
              </p:custDataLst>
            </p:nvPr>
          </p:nvCxnSpPr>
          <p:spPr>
            <a:xfrm flipH="1">
              <a:off x="1772042" y="1384574"/>
              <a:ext cx="316282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6"/>
              </p:custDataLst>
            </p:nvPr>
          </p:nvCxnSpPr>
          <p:spPr>
            <a:xfrm rot="5400000" flipH="1">
              <a:off x="1772836" y="1383779"/>
              <a:ext cx="316282" cy="0"/>
            </a:xfrm>
            <a:prstGeom prst="line">
              <a:avLst/>
            </a:prstGeom>
            <a:ln w="635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任意多边形 12"/>
          <p:cNvSpPr/>
          <p:nvPr>
            <p:custDataLst>
              <p:tags r:id="rId7"/>
            </p:custDataLst>
          </p:nvPr>
        </p:nvSpPr>
        <p:spPr>
          <a:xfrm>
            <a:off x="6372225" y="0"/>
            <a:ext cx="2771775" cy="6858000"/>
          </a:xfrm>
          <a:custGeom>
            <a:avLst/>
            <a:gdLst>
              <a:gd name="connsiteX0" fmla="*/ 0 w 3695696"/>
              <a:gd name="connsiteY0" fmla="*/ 0 h 6858001"/>
              <a:gd name="connsiteX1" fmla="*/ 3695696 w 3695696"/>
              <a:gd name="connsiteY1" fmla="*/ 0 h 6858001"/>
              <a:gd name="connsiteX2" fmla="*/ 3695696 w 3695696"/>
              <a:gd name="connsiteY2" fmla="*/ 6858001 h 6858001"/>
              <a:gd name="connsiteX3" fmla="*/ 3289124 w 3695696"/>
              <a:gd name="connsiteY3" fmla="*/ 6858001 h 6858001"/>
              <a:gd name="connsiteX4" fmla="*/ 0 w 3695696"/>
              <a:gd name="connsiteY4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5696" h="6858001">
                <a:moveTo>
                  <a:pt x="0" y="0"/>
                </a:moveTo>
                <a:lnTo>
                  <a:pt x="3695696" y="0"/>
                </a:lnTo>
                <a:lnTo>
                  <a:pt x="3695696" y="6858001"/>
                </a:lnTo>
                <a:lnTo>
                  <a:pt x="3289124" y="68580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2" name="等腰三角形 11"/>
          <p:cNvSpPr/>
          <p:nvPr>
            <p:custDataLst>
              <p:tags r:id="rId8"/>
            </p:custDataLst>
          </p:nvPr>
        </p:nvSpPr>
        <p:spPr>
          <a:xfrm rot="10800000">
            <a:off x="7700963" y="0"/>
            <a:ext cx="1443038" cy="428625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3" name="等腰三角形 12"/>
          <p:cNvSpPr/>
          <p:nvPr>
            <p:custDataLst>
              <p:tags r:id="rId9"/>
            </p:custDataLst>
          </p:nvPr>
        </p:nvSpPr>
        <p:spPr>
          <a:xfrm rot="10800000">
            <a:off x="5296487" y="647700"/>
            <a:ext cx="1126331" cy="12954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4" name="等腰三角形 13"/>
          <p:cNvSpPr/>
          <p:nvPr>
            <p:custDataLst>
              <p:tags r:id="rId10"/>
            </p:custDataLst>
          </p:nvPr>
        </p:nvSpPr>
        <p:spPr>
          <a:xfrm rot="10800000">
            <a:off x="5580026" y="0"/>
            <a:ext cx="1126331" cy="12954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5" name="任意多边形 46"/>
          <p:cNvSpPr/>
          <p:nvPr>
            <p:custDataLst>
              <p:tags r:id="rId11"/>
            </p:custDataLst>
          </p:nvPr>
        </p:nvSpPr>
        <p:spPr>
          <a:xfrm rot="746688">
            <a:off x="4504135" y="92075"/>
            <a:ext cx="978694" cy="1371600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6" name="等腰三角形 24"/>
          <p:cNvSpPr/>
          <p:nvPr>
            <p:custDataLst>
              <p:tags r:id="rId12"/>
            </p:custDataLst>
          </p:nvPr>
        </p:nvSpPr>
        <p:spPr>
          <a:xfrm rot="10800000">
            <a:off x="7150894" y="2165350"/>
            <a:ext cx="1271588" cy="1693863"/>
          </a:xfrm>
          <a:custGeom>
            <a:avLst/>
            <a:gdLst>
              <a:gd name="connsiteX0" fmla="*/ 0 w 1695930"/>
              <a:gd name="connsiteY0" fmla="*/ 1462009 h 1462009"/>
              <a:gd name="connsiteX1" fmla="*/ 847965 w 1695930"/>
              <a:gd name="connsiteY1" fmla="*/ 0 h 1462009"/>
              <a:gd name="connsiteX2" fmla="*/ 1695930 w 1695930"/>
              <a:gd name="connsiteY2" fmla="*/ 1462009 h 1462009"/>
              <a:gd name="connsiteX3" fmla="*/ 0 w 1695930"/>
              <a:gd name="connsiteY3" fmla="*/ 1462009 h 1462009"/>
              <a:gd name="connsiteX0-1" fmla="*/ 0 w 1695930"/>
              <a:gd name="connsiteY0-2" fmla="*/ 1694237 h 1694237"/>
              <a:gd name="connsiteX1-3" fmla="*/ 862480 w 1695930"/>
              <a:gd name="connsiteY1-4" fmla="*/ 0 h 1694237"/>
              <a:gd name="connsiteX2-5" fmla="*/ 1695930 w 1695930"/>
              <a:gd name="connsiteY2-6" fmla="*/ 1694237 h 1694237"/>
              <a:gd name="connsiteX3-7" fmla="*/ 0 w 1695930"/>
              <a:gd name="connsiteY3-8" fmla="*/ 1694237 h 16942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95930" h="1694237">
                <a:moveTo>
                  <a:pt x="0" y="1694237"/>
                </a:moveTo>
                <a:lnTo>
                  <a:pt x="862480" y="0"/>
                </a:lnTo>
                <a:lnTo>
                  <a:pt x="1695930" y="1694237"/>
                </a:lnTo>
                <a:lnTo>
                  <a:pt x="0" y="16942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cxnSp>
        <p:nvCxnSpPr>
          <p:cNvPr id="18" name="直接连接符 17"/>
          <p:cNvCxnSpPr/>
          <p:nvPr>
            <p:custDataLst>
              <p:tags r:id="rId13"/>
            </p:custDataLst>
          </p:nvPr>
        </p:nvCxnSpPr>
        <p:spPr>
          <a:xfrm>
            <a:off x="1019209" y="4795838"/>
            <a:ext cx="4429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4"/>
            </p:custDataLst>
          </p:nvPr>
        </p:nvSpPr>
        <p:spPr>
          <a:xfrm>
            <a:off x="899099" y="2009457"/>
            <a:ext cx="4682792" cy="1198800"/>
          </a:xfrm>
        </p:spPr>
        <p:txBody>
          <a:bodyPr anchor="ctr">
            <a:normAutofit/>
          </a:bodyPr>
          <a:lstStyle>
            <a:lvl1pPr algn="l">
              <a:defRPr sz="4500" spc="600">
                <a:solidFill>
                  <a:schemeClr val="tx1"/>
                </a:solidFill>
              </a:defRPr>
            </a:lvl1pPr>
          </a:lstStyle>
          <a:p>
            <a:r>
              <a:rPr lang="zh-CN" altLang="en-US" noProof="1"/>
              <a:t>编辑标题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5"/>
            </p:custDataLst>
          </p:nvPr>
        </p:nvSpPr>
        <p:spPr>
          <a:xfrm>
            <a:off x="899160" y="3313163"/>
            <a:ext cx="2556510" cy="1379855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3000" b="1" i="1" spc="300" baseline="0">
                <a:solidFill>
                  <a:schemeClr val="tx1"/>
                </a:solidFill>
                <a:latin typeface="+mj-ea"/>
                <a:ea typeface="+mj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编辑副标题</a:t>
            </a:r>
            <a:endParaRPr lang="zh-CN" altLang="en-US" noProof="1"/>
          </a:p>
        </p:txBody>
      </p:sp>
      <p:sp>
        <p:nvSpPr>
          <p:cNvPr id="19" name="日期占位符 15"/>
          <p:cNvSpPr>
            <a:spLocks noGrp="1"/>
          </p:cNvSpPr>
          <p:nvPr>
            <p:ph type="dt" sz="half" idx="15"/>
            <p:custDataLst>
              <p:tags r:id="rId1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" name="页脚占位符 16"/>
          <p:cNvSpPr>
            <a:spLocks noGrp="1"/>
          </p:cNvSpPr>
          <p:nvPr>
            <p:ph type="ftr" sz="quarter" idx="16"/>
            <p:custDataLst>
              <p:tags r:id="rId1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1" name="灯片编号占位符 17"/>
          <p:cNvSpPr>
            <a:spLocks noGrp="1"/>
          </p:cNvSpPr>
          <p:nvPr>
            <p:ph type="sldNum" sz="quarter" idx="17"/>
            <p:custDataLst>
              <p:tags r:id="rId1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38A87-77AC-48C7-9F0B-A360E0E07000}" type="slidenum">
              <a:rPr lang="zh-CN" altLang="en-US"/>
            </a:fld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 cstate="email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289560" y="409574"/>
            <a:ext cx="3565354" cy="6456590"/>
          </a:xfrm>
          <a:custGeom>
            <a:avLst/>
            <a:gdLst>
              <a:gd name="connsiteX0" fmla="*/ 1645443 w 4753805"/>
              <a:gd name="connsiteY0" fmla="*/ 0 h 6456590"/>
              <a:gd name="connsiteX1" fmla="*/ 2993011 w 4753805"/>
              <a:gd name="connsiteY1" fmla="*/ 2807919 h 6456590"/>
              <a:gd name="connsiteX2" fmla="*/ 2995875 w 4753805"/>
              <a:gd name="connsiteY2" fmla="*/ 2807919 h 6456590"/>
              <a:gd name="connsiteX3" fmla="*/ 4753805 w 4753805"/>
              <a:gd name="connsiteY3" fmla="*/ 6456590 h 6456590"/>
              <a:gd name="connsiteX4" fmla="*/ 1757930 w 4753805"/>
              <a:gd name="connsiteY4" fmla="*/ 6456590 h 6456590"/>
              <a:gd name="connsiteX5" fmla="*/ 0 w 4753805"/>
              <a:gd name="connsiteY5" fmla="*/ 2807919 h 6456590"/>
              <a:gd name="connsiteX6" fmla="*/ 4790 w 4753805"/>
              <a:gd name="connsiteY6" fmla="*/ 2807919 h 6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3805" h="6456590">
                <a:moveTo>
                  <a:pt x="1645443" y="0"/>
                </a:moveTo>
                <a:lnTo>
                  <a:pt x="2993011" y="2807919"/>
                </a:lnTo>
                <a:lnTo>
                  <a:pt x="2995875" y="2807919"/>
                </a:lnTo>
                <a:lnTo>
                  <a:pt x="4753805" y="6456590"/>
                </a:lnTo>
                <a:lnTo>
                  <a:pt x="1757930" y="6456590"/>
                </a:lnTo>
                <a:lnTo>
                  <a:pt x="0" y="2807919"/>
                </a:lnTo>
                <a:lnTo>
                  <a:pt x="4790" y="2807919"/>
                </a:lnTo>
                <a:close/>
              </a:path>
            </a:pathLst>
          </a:custGeom>
        </p:spPr>
      </p:pic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46"/>
          <p:cNvSpPr/>
          <p:nvPr>
            <p:custDataLst>
              <p:tags r:id="rId2"/>
            </p:custDataLst>
          </p:nvPr>
        </p:nvSpPr>
        <p:spPr>
          <a:xfrm rot="746688">
            <a:off x="8667750" y="5489575"/>
            <a:ext cx="533400" cy="747713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5" name="任意多边形 46"/>
          <p:cNvSpPr/>
          <p:nvPr>
            <p:custDataLst>
              <p:tags r:id="rId3"/>
            </p:custDataLst>
          </p:nvPr>
        </p:nvSpPr>
        <p:spPr>
          <a:xfrm rot="746688">
            <a:off x="-58341" y="722313"/>
            <a:ext cx="533401" cy="747712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6" name="任意多边形 46"/>
          <p:cNvSpPr/>
          <p:nvPr>
            <p:custDataLst>
              <p:tags r:id="rId4"/>
            </p:custDataLst>
          </p:nvPr>
        </p:nvSpPr>
        <p:spPr>
          <a:xfrm rot="746688">
            <a:off x="-41672" y="68263"/>
            <a:ext cx="534591" cy="747712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7" name="任意多边形 46"/>
          <p:cNvSpPr/>
          <p:nvPr>
            <p:custDataLst>
              <p:tags r:id="rId5"/>
            </p:custDataLst>
          </p:nvPr>
        </p:nvSpPr>
        <p:spPr>
          <a:xfrm rot="746688">
            <a:off x="8664179" y="6053138"/>
            <a:ext cx="533400" cy="747712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8" name="任意多边形: 形状 7"/>
          <p:cNvSpPr/>
          <p:nvPr>
            <p:custDataLst>
              <p:tags r:id="rId6"/>
            </p:custDataLst>
          </p:nvPr>
        </p:nvSpPr>
        <p:spPr>
          <a:xfrm>
            <a:off x="8230791" y="0"/>
            <a:ext cx="913209" cy="2540000"/>
          </a:xfrm>
          <a:custGeom>
            <a:avLst/>
            <a:gdLst>
              <a:gd name="connsiteX0" fmla="*/ 0 w 1218152"/>
              <a:gd name="connsiteY0" fmla="*/ 0 h 2539914"/>
              <a:gd name="connsiteX1" fmla="*/ 1218152 w 1218152"/>
              <a:gd name="connsiteY1" fmla="*/ 0 h 2539914"/>
              <a:gd name="connsiteX2" fmla="*/ 1218152 w 1218152"/>
              <a:gd name="connsiteY2" fmla="*/ 2539914 h 253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8152" h="2539914">
                <a:moveTo>
                  <a:pt x="0" y="0"/>
                </a:moveTo>
                <a:lnTo>
                  <a:pt x="1218152" y="0"/>
                </a:lnTo>
                <a:lnTo>
                  <a:pt x="1218152" y="25399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 rot="10800000">
            <a:off x="8759429" y="0"/>
            <a:ext cx="384572" cy="1141413"/>
          </a:xfrm>
          <a:custGeom>
            <a:avLst/>
            <a:gdLst>
              <a:gd name="connsiteX0" fmla="*/ 512148 w 512148"/>
              <a:gd name="connsiteY0" fmla="*/ 1140923 h 1140923"/>
              <a:gd name="connsiteX1" fmla="*/ 0 w 512148"/>
              <a:gd name="connsiteY1" fmla="*/ 1140923 h 1140923"/>
              <a:gd name="connsiteX2" fmla="*/ 0 w 512148"/>
              <a:gd name="connsiteY2" fmla="*/ 0 h 1140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2148" h="1140923">
                <a:moveTo>
                  <a:pt x="512148" y="1140923"/>
                </a:moveTo>
                <a:lnTo>
                  <a:pt x="0" y="11409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0" name="等腰三角形 24"/>
          <p:cNvSpPr/>
          <p:nvPr>
            <p:custDataLst>
              <p:tags r:id="rId8"/>
            </p:custDataLst>
          </p:nvPr>
        </p:nvSpPr>
        <p:spPr>
          <a:xfrm rot="10800000">
            <a:off x="8540354" y="863600"/>
            <a:ext cx="507206" cy="674688"/>
          </a:xfrm>
          <a:custGeom>
            <a:avLst/>
            <a:gdLst>
              <a:gd name="connsiteX0" fmla="*/ 0 w 1695930"/>
              <a:gd name="connsiteY0" fmla="*/ 1462009 h 1462009"/>
              <a:gd name="connsiteX1" fmla="*/ 847965 w 1695930"/>
              <a:gd name="connsiteY1" fmla="*/ 0 h 1462009"/>
              <a:gd name="connsiteX2" fmla="*/ 1695930 w 1695930"/>
              <a:gd name="connsiteY2" fmla="*/ 1462009 h 1462009"/>
              <a:gd name="connsiteX3" fmla="*/ 0 w 1695930"/>
              <a:gd name="connsiteY3" fmla="*/ 1462009 h 1462009"/>
              <a:gd name="connsiteX0-1" fmla="*/ 0 w 1695930"/>
              <a:gd name="connsiteY0-2" fmla="*/ 1694237 h 1694237"/>
              <a:gd name="connsiteX1-3" fmla="*/ 862480 w 1695930"/>
              <a:gd name="connsiteY1-4" fmla="*/ 0 h 1694237"/>
              <a:gd name="connsiteX2-5" fmla="*/ 1695930 w 1695930"/>
              <a:gd name="connsiteY2-6" fmla="*/ 1694237 h 1694237"/>
              <a:gd name="connsiteX3-7" fmla="*/ 0 w 1695930"/>
              <a:gd name="connsiteY3-8" fmla="*/ 1694237 h 16942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95930" h="1694237">
                <a:moveTo>
                  <a:pt x="0" y="1694237"/>
                </a:moveTo>
                <a:lnTo>
                  <a:pt x="862480" y="0"/>
                </a:lnTo>
                <a:lnTo>
                  <a:pt x="1695930" y="1694237"/>
                </a:lnTo>
                <a:lnTo>
                  <a:pt x="0" y="16942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1" name="等腰三角形 6"/>
          <p:cNvSpPr/>
          <p:nvPr>
            <p:custDataLst>
              <p:tags r:id="rId9"/>
            </p:custDataLst>
          </p:nvPr>
        </p:nvSpPr>
        <p:spPr>
          <a:xfrm>
            <a:off x="0" y="5688013"/>
            <a:ext cx="360760" cy="1179512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2" name="等腰三角形 11"/>
          <p:cNvSpPr/>
          <p:nvPr>
            <p:custDataLst>
              <p:tags r:id="rId10"/>
            </p:custDataLst>
          </p:nvPr>
        </p:nvSpPr>
        <p:spPr>
          <a:xfrm>
            <a:off x="294085" y="5200650"/>
            <a:ext cx="507206" cy="165735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467916" y="406800"/>
            <a:ext cx="8208169" cy="863601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2"/>
            </p:custDataLst>
          </p:nvPr>
        </p:nvSpPr>
        <p:spPr>
          <a:xfrm>
            <a:off x="467916" y="1412875"/>
            <a:ext cx="8208168" cy="48958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13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0897BCBE-A2DD-2248-8676-657FEEB74689}" type="datetimeFigureOut">
              <a:rPr lang="en-US" smtClean="0"/>
            </a:fld>
            <a:endParaRPr 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258ECF37-3CC2-C74D-A5F5-BBEAD8F9A4D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12"/>
          <p:cNvSpPr/>
          <p:nvPr>
            <p:custDataLst>
              <p:tags r:id="rId2"/>
            </p:custDataLst>
          </p:nvPr>
        </p:nvSpPr>
        <p:spPr>
          <a:xfrm>
            <a:off x="6372225" y="0"/>
            <a:ext cx="2771775" cy="6858000"/>
          </a:xfrm>
          <a:custGeom>
            <a:avLst/>
            <a:gdLst>
              <a:gd name="connsiteX0" fmla="*/ 0 w 3695696"/>
              <a:gd name="connsiteY0" fmla="*/ 0 h 6858001"/>
              <a:gd name="connsiteX1" fmla="*/ 3695696 w 3695696"/>
              <a:gd name="connsiteY1" fmla="*/ 0 h 6858001"/>
              <a:gd name="connsiteX2" fmla="*/ 3695696 w 3695696"/>
              <a:gd name="connsiteY2" fmla="*/ 6858001 h 6858001"/>
              <a:gd name="connsiteX3" fmla="*/ 3289124 w 3695696"/>
              <a:gd name="connsiteY3" fmla="*/ 6858001 h 6858001"/>
              <a:gd name="connsiteX4" fmla="*/ 0 w 3695696"/>
              <a:gd name="connsiteY4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5696" h="6858001">
                <a:moveTo>
                  <a:pt x="0" y="0"/>
                </a:moveTo>
                <a:lnTo>
                  <a:pt x="3695696" y="0"/>
                </a:lnTo>
                <a:lnTo>
                  <a:pt x="3695696" y="6858001"/>
                </a:lnTo>
                <a:lnTo>
                  <a:pt x="3289124" y="68580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5" name="等腰三角形 4"/>
          <p:cNvSpPr/>
          <p:nvPr>
            <p:custDataLst>
              <p:tags r:id="rId3"/>
            </p:custDataLst>
          </p:nvPr>
        </p:nvSpPr>
        <p:spPr>
          <a:xfrm rot="10800000">
            <a:off x="7700963" y="0"/>
            <a:ext cx="1443038" cy="428625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6" name="等腰三角形 5"/>
          <p:cNvSpPr/>
          <p:nvPr>
            <p:custDataLst>
              <p:tags r:id="rId4"/>
            </p:custDataLst>
          </p:nvPr>
        </p:nvSpPr>
        <p:spPr>
          <a:xfrm rot="10800000">
            <a:off x="5296487" y="647700"/>
            <a:ext cx="1126331" cy="12954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7" name="等腰三角形 6"/>
          <p:cNvSpPr/>
          <p:nvPr>
            <p:custDataLst>
              <p:tags r:id="rId5"/>
            </p:custDataLst>
          </p:nvPr>
        </p:nvSpPr>
        <p:spPr>
          <a:xfrm rot="10800000">
            <a:off x="5580026" y="0"/>
            <a:ext cx="1126331" cy="12954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8" name="等腰三角形 24"/>
          <p:cNvSpPr/>
          <p:nvPr>
            <p:custDataLst>
              <p:tags r:id="rId6"/>
            </p:custDataLst>
          </p:nvPr>
        </p:nvSpPr>
        <p:spPr>
          <a:xfrm rot="10800000">
            <a:off x="7150894" y="2165350"/>
            <a:ext cx="1271588" cy="1693863"/>
          </a:xfrm>
          <a:custGeom>
            <a:avLst/>
            <a:gdLst>
              <a:gd name="connsiteX0" fmla="*/ 0 w 1695930"/>
              <a:gd name="connsiteY0" fmla="*/ 1462009 h 1462009"/>
              <a:gd name="connsiteX1" fmla="*/ 847965 w 1695930"/>
              <a:gd name="connsiteY1" fmla="*/ 0 h 1462009"/>
              <a:gd name="connsiteX2" fmla="*/ 1695930 w 1695930"/>
              <a:gd name="connsiteY2" fmla="*/ 1462009 h 1462009"/>
              <a:gd name="connsiteX3" fmla="*/ 0 w 1695930"/>
              <a:gd name="connsiteY3" fmla="*/ 1462009 h 1462009"/>
              <a:gd name="connsiteX0-1" fmla="*/ 0 w 1695930"/>
              <a:gd name="connsiteY0-2" fmla="*/ 1694237 h 1694237"/>
              <a:gd name="connsiteX1-3" fmla="*/ 862480 w 1695930"/>
              <a:gd name="connsiteY1-4" fmla="*/ 0 h 1694237"/>
              <a:gd name="connsiteX2-5" fmla="*/ 1695930 w 1695930"/>
              <a:gd name="connsiteY2-6" fmla="*/ 1694237 h 1694237"/>
              <a:gd name="connsiteX3-7" fmla="*/ 0 w 1695930"/>
              <a:gd name="connsiteY3-8" fmla="*/ 1694237 h 16942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95930" h="1694237">
                <a:moveTo>
                  <a:pt x="0" y="1694237"/>
                </a:moveTo>
                <a:lnTo>
                  <a:pt x="862480" y="0"/>
                </a:lnTo>
                <a:lnTo>
                  <a:pt x="1695930" y="1694237"/>
                </a:lnTo>
                <a:lnTo>
                  <a:pt x="0" y="16942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grpSp>
        <p:nvGrpSpPr>
          <p:cNvPr id="10" name="组合 14"/>
          <p:cNvGrpSpPr/>
          <p:nvPr>
            <p:custDataLst>
              <p:tags r:id="rId7"/>
            </p:custDataLst>
          </p:nvPr>
        </p:nvGrpSpPr>
        <p:grpSpPr bwMode="auto">
          <a:xfrm flipH="1">
            <a:off x="-234553" y="88900"/>
            <a:ext cx="2218135" cy="3230563"/>
            <a:chOff x="-313138" y="88946"/>
            <a:chExt cx="2958463" cy="3230885"/>
          </a:xfrm>
        </p:grpSpPr>
        <p:sp>
          <p:nvSpPr>
            <p:cNvPr id="11" name="任意多边形 45"/>
            <p:cNvSpPr/>
            <p:nvPr>
              <p:custDataLst>
                <p:tags r:id="rId8"/>
              </p:custDataLst>
            </p:nvPr>
          </p:nvSpPr>
          <p:spPr>
            <a:xfrm rot="746688">
              <a:off x="-313138" y="247712"/>
              <a:ext cx="2958463" cy="3072119"/>
            </a:xfrm>
            <a:custGeom>
              <a:avLst/>
              <a:gdLst>
                <a:gd name="connsiteX0" fmla="*/ 0 w 2958463"/>
                <a:gd name="connsiteY0" fmla="*/ 28269 h 3072739"/>
                <a:gd name="connsiteX1" fmla="*/ 128100 w 2958463"/>
                <a:gd name="connsiteY1" fmla="*/ 0 h 3072739"/>
                <a:gd name="connsiteX2" fmla="*/ 2958463 w 2958463"/>
                <a:gd name="connsiteY2" fmla="*/ 2912645 h 3072739"/>
                <a:gd name="connsiteX3" fmla="*/ 2958463 w 2958463"/>
                <a:gd name="connsiteY3" fmla="*/ 3072739 h 3072739"/>
                <a:gd name="connsiteX4" fmla="*/ 0 w 2958463"/>
                <a:gd name="connsiteY4" fmla="*/ 28269 h 3072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8463" h="3072739">
                  <a:moveTo>
                    <a:pt x="0" y="28269"/>
                  </a:moveTo>
                  <a:lnTo>
                    <a:pt x="128100" y="0"/>
                  </a:lnTo>
                  <a:lnTo>
                    <a:pt x="2958463" y="2912645"/>
                  </a:lnTo>
                  <a:lnTo>
                    <a:pt x="2958463" y="3072739"/>
                  </a:lnTo>
                  <a:lnTo>
                    <a:pt x="0" y="282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350" noProof="1"/>
            </a:p>
          </p:txBody>
        </p:sp>
        <p:sp>
          <p:nvSpPr>
            <p:cNvPr id="12" name="任意多边形 46"/>
            <p:cNvSpPr/>
            <p:nvPr>
              <p:custDataLst>
                <p:tags r:id="rId9"/>
              </p:custDataLst>
            </p:nvPr>
          </p:nvSpPr>
          <p:spPr>
            <a:xfrm rot="746688">
              <a:off x="196613" y="88946"/>
              <a:ext cx="1305344" cy="1371737"/>
            </a:xfrm>
            <a:custGeom>
              <a:avLst/>
              <a:gdLst>
                <a:gd name="connsiteX0" fmla="*/ 0 w 1305254"/>
                <a:gd name="connsiteY0" fmla="*/ 28270 h 1371469"/>
                <a:gd name="connsiteX1" fmla="*/ 128101 w 1305254"/>
                <a:gd name="connsiteY1" fmla="*/ 0 h 1371469"/>
                <a:gd name="connsiteX2" fmla="*/ 1305254 w 1305254"/>
                <a:gd name="connsiteY2" fmla="*/ 1211374 h 1371469"/>
                <a:gd name="connsiteX3" fmla="*/ 1305253 w 1305254"/>
                <a:gd name="connsiteY3" fmla="*/ 1371469 h 1371469"/>
                <a:gd name="connsiteX4" fmla="*/ 0 w 1305254"/>
                <a:gd name="connsiteY4" fmla="*/ 28270 h 137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5254" h="1371469">
                  <a:moveTo>
                    <a:pt x="0" y="28270"/>
                  </a:moveTo>
                  <a:lnTo>
                    <a:pt x="128101" y="0"/>
                  </a:lnTo>
                  <a:lnTo>
                    <a:pt x="1305254" y="1211374"/>
                  </a:lnTo>
                  <a:lnTo>
                    <a:pt x="1305253" y="1371469"/>
                  </a:lnTo>
                  <a:lnTo>
                    <a:pt x="0" y="2827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1350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1413212" y="3414578"/>
            <a:ext cx="3762851" cy="863174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zh-CN" altLang="en-US" noProof="1"/>
              <a:t>单击此处编辑标题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1413211" y="4332272"/>
            <a:ext cx="3762851" cy="1112226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13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89BDA-CB19-408D-87C9-523E8B292D6F}" type="slidenum">
              <a:rPr lang="zh-CN" altLang="en-US"/>
            </a:fld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289560" y="409574"/>
            <a:ext cx="3565354" cy="6456590"/>
          </a:xfrm>
          <a:custGeom>
            <a:avLst/>
            <a:gdLst>
              <a:gd name="connsiteX0" fmla="*/ 1645443 w 4753805"/>
              <a:gd name="connsiteY0" fmla="*/ 0 h 6456590"/>
              <a:gd name="connsiteX1" fmla="*/ 2993011 w 4753805"/>
              <a:gd name="connsiteY1" fmla="*/ 2807919 h 6456590"/>
              <a:gd name="connsiteX2" fmla="*/ 2995875 w 4753805"/>
              <a:gd name="connsiteY2" fmla="*/ 2807919 h 6456590"/>
              <a:gd name="connsiteX3" fmla="*/ 4753805 w 4753805"/>
              <a:gd name="connsiteY3" fmla="*/ 6456590 h 6456590"/>
              <a:gd name="connsiteX4" fmla="*/ 1757930 w 4753805"/>
              <a:gd name="connsiteY4" fmla="*/ 6456590 h 6456590"/>
              <a:gd name="connsiteX5" fmla="*/ 0 w 4753805"/>
              <a:gd name="connsiteY5" fmla="*/ 2807919 h 6456590"/>
              <a:gd name="connsiteX6" fmla="*/ 4790 w 4753805"/>
              <a:gd name="connsiteY6" fmla="*/ 2807919 h 6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3805" h="6456590">
                <a:moveTo>
                  <a:pt x="1645443" y="0"/>
                </a:moveTo>
                <a:lnTo>
                  <a:pt x="2993011" y="2807919"/>
                </a:lnTo>
                <a:lnTo>
                  <a:pt x="2995875" y="2807919"/>
                </a:lnTo>
                <a:lnTo>
                  <a:pt x="4753805" y="6456590"/>
                </a:lnTo>
                <a:lnTo>
                  <a:pt x="1757930" y="6456590"/>
                </a:lnTo>
                <a:lnTo>
                  <a:pt x="0" y="2807919"/>
                </a:lnTo>
                <a:lnTo>
                  <a:pt x="4790" y="2807919"/>
                </a:lnTo>
                <a:close/>
              </a:path>
            </a:pathLst>
          </a:custGeom>
        </p:spPr>
      </p:pic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/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/>
            <a:r>
              <a:rPr lang="zh-CN" altLang="en-US" dirty="0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79158" y="952508"/>
            <a:ext cx="3962432" cy="5388907"/>
          </a:xfrm>
        </p:spPr>
        <p:txBody>
          <a:bodyPr>
            <a:noAutofit/>
          </a:bodyPr>
          <a:lstStyle>
            <a:lvl1pPr>
              <a:defRPr sz="1200">
                <a:latin typeface="微软雅黑" charset="-122"/>
                <a:ea typeface="微软雅黑" charset="-122"/>
              </a:defRPr>
            </a:lvl1pPr>
            <a:lvl2pPr>
              <a:defRPr sz="1200">
                <a:latin typeface="微软雅黑" charset="-122"/>
                <a:ea typeface="微软雅黑" charset="-122"/>
              </a:defRPr>
            </a:lvl2pPr>
            <a:lvl3pPr>
              <a:defRPr sz="1200">
                <a:latin typeface="微软雅黑" charset="-122"/>
                <a:ea typeface="微软雅黑" charset="-122"/>
              </a:defRPr>
            </a:lvl3pPr>
            <a:lvl4pPr>
              <a:defRPr sz="1200">
                <a:latin typeface="微软雅黑" charset="-122"/>
                <a:ea typeface="微软雅黑" charset="-122"/>
              </a:defRPr>
            </a:lvl4pPr>
            <a:lvl5pPr>
              <a:defRPr sz="1200">
                <a:latin typeface="微软雅黑" charset="-122"/>
                <a:ea typeface="微软雅黑" charset="-122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/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/>
            <a:r>
              <a:rPr lang="zh-CN" altLang="en-US" dirty="0">
                <a:sym typeface="+mn-ea"/>
              </a:rPr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0897BCBE-A2DD-2248-8676-657FEEB74689}" type="datetimeFigureOut">
              <a:rPr lang="en-US" smtClean="0"/>
            </a:fld>
            <a:endParaRPr 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258ECF37-3CC2-C74D-A5F5-BBEAD8F9A4D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02448" y="952508"/>
            <a:ext cx="3962432" cy="381003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单击此处编辑文本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02444" y="1406525"/>
            <a:ext cx="3962400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/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/>
            <a:r>
              <a:rPr lang="zh-CN" altLang="en-US" dirty="0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952508"/>
            <a:ext cx="3962432" cy="381003"/>
          </a:xfrm>
        </p:spPr>
        <p:txBody>
          <a:bodyPr tIns="38100" rIns="76200" bIns="3810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9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noProof="1">
                <a:sym typeface="+mn-ea"/>
              </a:rPr>
              <a:t>单击此处编辑文本</a:t>
            </a:r>
            <a:endParaRPr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406525"/>
            <a:ext cx="3962432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/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/>
            <a:r>
              <a:rPr lang="zh-CN" altLang="en-US" dirty="0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0897BCBE-A2DD-2248-8676-657FEEB74689}" type="datetimeFigureOut">
              <a:rPr lang="en-US" smtClean="0"/>
            </a:fld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258ECF37-3CC2-C74D-A5F5-BBEAD8F9A4D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0897BCBE-A2DD-2248-8676-657FEEB74689}" type="datetimeFigureOut">
              <a:rPr lang="en-US" smtClean="0"/>
            </a:fld>
            <a:endParaRPr 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258ECF37-3CC2-C74D-A5F5-BBEAD8F9A4D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46"/>
          <p:cNvSpPr/>
          <p:nvPr>
            <p:custDataLst>
              <p:tags r:id="rId2"/>
            </p:custDataLst>
          </p:nvPr>
        </p:nvSpPr>
        <p:spPr>
          <a:xfrm rot="746688">
            <a:off x="8667750" y="5489575"/>
            <a:ext cx="533400" cy="747713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3" name="任意多边形 46"/>
          <p:cNvSpPr/>
          <p:nvPr>
            <p:custDataLst>
              <p:tags r:id="rId3"/>
            </p:custDataLst>
          </p:nvPr>
        </p:nvSpPr>
        <p:spPr>
          <a:xfrm rot="746688">
            <a:off x="-58341" y="722313"/>
            <a:ext cx="533401" cy="747712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4" name="任意多边形 46"/>
          <p:cNvSpPr/>
          <p:nvPr>
            <p:custDataLst>
              <p:tags r:id="rId4"/>
            </p:custDataLst>
          </p:nvPr>
        </p:nvSpPr>
        <p:spPr>
          <a:xfrm rot="746688">
            <a:off x="-41672" y="68263"/>
            <a:ext cx="534591" cy="747712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5" name="任意多边形 46"/>
          <p:cNvSpPr/>
          <p:nvPr>
            <p:custDataLst>
              <p:tags r:id="rId5"/>
            </p:custDataLst>
          </p:nvPr>
        </p:nvSpPr>
        <p:spPr>
          <a:xfrm rot="746688">
            <a:off x="8664179" y="6053138"/>
            <a:ext cx="533400" cy="747712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6" name="日期占位符 1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0897BCBE-A2DD-2248-8676-657FEEB74689}" type="datetimeFigureOut">
              <a:rPr lang="en-US" smtClean="0"/>
            </a:fld>
            <a:endParaRPr lang="en-US"/>
          </a:p>
        </p:txBody>
      </p:sp>
      <p:sp>
        <p:nvSpPr>
          <p:cNvPr id="7" name="页脚占位符 2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258ECF37-3CC2-C74D-A5F5-BBEAD8F9A4D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单击图标添加图片</a:t>
            </a:r>
            <a:endParaRPr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679194" y="952508"/>
            <a:ext cx="3962432" cy="5388907"/>
          </a:xfrm>
        </p:spPr>
        <p:txBody>
          <a:bodyPr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n-cs"/>
                <a:sym typeface="+mn-ea"/>
              </a:defRPr>
            </a:lvl1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445A4-C0BB-452B-A7F3-D7AA9591C7E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952508"/>
            <a:ext cx="713238" cy="5388907"/>
          </a:xfrm>
        </p:spPr>
        <p:txBody>
          <a:bodyPr vert="eaVert" rtlCol="0" anchor="ctr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charset="-122"/>
                <a:ea typeface="微软雅黑" charset="-122"/>
                <a:cs typeface="+mj-cs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charset="-122"/>
                <a:ea typeface="微软雅黑" charset="-122"/>
              </a:defRPr>
            </a:lvl1pPr>
            <a:lvl2pPr indent="0" eaLnBrk="1" fontAlgn="auto" latinLnBrk="0" hangingPunct="1">
              <a:defRPr>
                <a:latin typeface="微软雅黑" charset="-122"/>
                <a:ea typeface="微软雅黑" charset="-122"/>
              </a:defRPr>
            </a:lvl2pPr>
            <a:lvl3pPr indent="0" eaLnBrk="1" fontAlgn="auto" latinLnBrk="0" hangingPunct="1">
              <a:defRPr>
                <a:latin typeface="微软雅黑" charset="-122"/>
                <a:ea typeface="微软雅黑" charset="-122"/>
              </a:defRPr>
            </a:lvl3pPr>
            <a:lvl4pPr indent="0" eaLnBrk="1" fontAlgn="auto" latinLnBrk="0" hangingPunct="1">
              <a:defRPr>
                <a:latin typeface="微软雅黑" charset="-122"/>
                <a:ea typeface="微软雅黑" charset="-122"/>
              </a:defRPr>
            </a:lvl4pPr>
            <a:lvl5pPr indent="0" eaLnBrk="1" fontAlgn="auto" latinLnBrk="0" hangingPunct="1">
              <a:defRPr>
                <a:latin typeface="微软雅黑" charset="-122"/>
                <a:ea typeface="微软雅黑" charset="-122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/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/>
            <a:r>
              <a:rPr lang="zh-CN" altLang="en-US" dirty="0">
                <a:sym typeface="+mn-ea"/>
              </a:rPr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0897BCBE-A2DD-2248-8676-657FEEB74689}" type="datetimeFigureOut">
              <a:rPr 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258ECF37-3CC2-C74D-A5F5-BBEAD8F9A4D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2"/>
            </p:custDataLst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dirty="0">
                <a:sym typeface="+mn-ea"/>
              </a:rPr>
              <a:t>编辑母版文本样式</a:t>
            </a:r>
            <a:endParaRPr lang="zh-CN" altLang="en-US" dirty="0">
              <a:sym typeface="+mn-ea"/>
            </a:endParaRPr>
          </a:p>
          <a:p>
            <a:pPr lvl="1"/>
            <a:r>
              <a:rPr lang="zh-CN" altLang="en-US" dirty="0">
                <a:sym typeface="+mn-ea"/>
              </a:rPr>
              <a:t>第二级</a:t>
            </a:r>
            <a:endParaRPr lang="zh-CN" altLang="en-US" dirty="0">
              <a:sym typeface="+mn-ea"/>
            </a:endParaRPr>
          </a:p>
          <a:p>
            <a:pPr lvl="2"/>
            <a:r>
              <a:rPr lang="zh-CN" altLang="en-US" dirty="0">
                <a:sym typeface="+mn-ea"/>
              </a:rPr>
              <a:t>第三级</a:t>
            </a:r>
            <a:endParaRPr lang="zh-CN" altLang="en-US" dirty="0">
              <a:sym typeface="+mn-ea"/>
            </a:endParaRPr>
          </a:p>
          <a:p>
            <a:pPr lvl="3"/>
            <a:r>
              <a:rPr lang="zh-CN" altLang="en-US" dirty="0">
                <a:sym typeface="+mn-ea"/>
              </a:rPr>
              <a:t>第四级</a:t>
            </a:r>
            <a:endParaRPr lang="zh-CN" altLang="en-US" dirty="0">
              <a:sym typeface="+mn-ea"/>
            </a:endParaRPr>
          </a:p>
          <a:p>
            <a:pPr lvl="4"/>
            <a:r>
              <a:rPr lang="zh-CN" altLang="en-US" dirty="0">
                <a:sym typeface="+mn-ea"/>
              </a:rPr>
              <a:t>第五级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EBB0C-5A13-436A-8D2C-3DC1B1265DA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>
            <p:custDataLst>
              <p:tags r:id="rId2"/>
            </p:custDataLst>
          </p:nvPr>
        </p:nvSpPr>
        <p:spPr>
          <a:xfrm flipH="1">
            <a:off x="8391525" y="4403725"/>
            <a:ext cx="752475" cy="2460625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4" name="任意多边形 45"/>
          <p:cNvSpPr/>
          <p:nvPr>
            <p:custDataLst>
              <p:tags r:id="rId3"/>
            </p:custDataLst>
          </p:nvPr>
        </p:nvSpPr>
        <p:spPr>
          <a:xfrm rot="20853312" flipH="1">
            <a:off x="2803922" y="250825"/>
            <a:ext cx="2219325" cy="3073400"/>
          </a:xfrm>
          <a:custGeom>
            <a:avLst/>
            <a:gdLst>
              <a:gd name="connsiteX0" fmla="*/ 0 w 2958463"/>
              <a:gd name="connsiteY0" fmla="*/ 28269 h 3072739"/>
              <a:gd name="connsiteX1" fmla="*/ 128100 w 2958463"/>
              <a:gd name="connsiteY1" fmla="*/ 0 h 3072739"/>
              <a:gd name="connsiteX2" fmla="*/ 2958463 w 2958463"/>
              <a:gd name="connsiteY2" fmla="*/ 2912645 h 3072739"/>
              <a:gd name="connsiteX3" fmla="*/ 2958463 w 2958463"/>
              <a:gd name="connsiteY3" fmla="*/ 3072739 h 3072739"/>
              <a:gd name="connsiteX4" fmla="*/ 0 w 2958463"/>
              <a:gd name="connsiteY4" fmla="*/ 28269 h 3072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8463" h="3072739">
                <a:moveTo>
                  <a:pt x="0" y="28269"/>
                </a:moveTo>
                <a:lnTo>
                  <a:pt x="128100" y="0"/>
                </a:lnTo>
                <a:lnTo>
                  <a:pt x="2958463" y="2912645"/>
                </a:lnTo>
                <a:lnTo>
                  <a:pt x="2958463" y="3072739"/>
                </a:lnTo>
                <a:lnTo>
                  <a:pt x="0" y="2826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5" name="任意多边形 12"/>
          <p:cNvSpPr/>
          <p:nvPr>
            <p:custDataLst>
              <p:tags r:id="rId4"/>
            </p:custDataLst>
          </p:nvPr>
        </p:nvSpPr>
        <p:spPr>
          <a:xfrm flipH="1">
            <a:off x="0" y="0"/>
            <a:ext cx="2771775" cy="6858000"/>
          </a:xfrm>
          <a:custGeom>
            <a:avLst/>
            <a:gdLst>
              <a:gd name="connsiteX0" fmla="*/ 0 w 3695696"/>
              <a:gd name="connsiteY0" fmla="*/ 0 h 6858001"/>
              <a:gd name="connsiteX1" fmla="*/ 3695696 w 3695696"/>
              <a:gd name="connsiteY1" fmla="*/ 0 h 6858001"/>
              <a:gd name="connsiteX2" fmla="*/ 3695696 w 3695696"/>
              <a:gd name="connsiteY2" fmla="*/ 6858001 h 6858001"/>
              <a:gd name="connsiteX3" fmla="*/ 3289124 w 3695696"/>
              <a:gd name="connsiteY3" fmla="*/ 6858001 h 6858001"/>
              <a:gd name="connsiteX4" fmla="*/ 0 w 3695696"/>
              <a:gd name="connsiteY4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5696" h="6858001">
                <a:moveTo>
                  <a:pt x="0" y="0"/>
                </a:moveTo>
                <a:lnTo>
                  <a:pt x="3695696" y="0"/>
                </a:lnTo>
                <a:lnTo>
                  <a:pt x="3695696" y="6858001"/>
                </a:lnTo>
                <a:lnTo>
                  <a:pt x="3289124" y="68580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6" name="等腰三角形 5"/>
          <p:cNvSpPr/>
          <p:nvPr>
            <p:custDataLst>
              <p:tags r:id="rId5"/>
            </p:custDataLst>
          </p:nvPr>
        </p:nvSpPr>
        <p:spPr>
          <a:xfrm rot="10800000" flipH="1">
            <a:off x="0" y="0"/>
            <a:ext cx="1443038" cy="428625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7" name="等腰三角形 6"/>
          <p:cNvSpPr/>
          <p:nvPr>
            <p:custDataLst>
              <p:tags r:id="rId6"/>
            </p:custDataLst>
          </p:nvPr>
        </p:nvSpPr>
        <p:spPr>
          <a:xfrm rot="10800000" flipH="1">
            <a:off x="2721059" y="647700"/>
            <a:ext cx="1127522" cy="12954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8" name="等腰三角形 7"/>
          <p:cNvSpPr/>
          <p:nvPr>
            <p:custDataLst>
              <p:tags r:id="rId7"/>
            </p:custDataLst>
          </p:nvPr>
        </p:nvSpPr>
        <p:spPr>
          <a:xfrm rot="10800000" flipH="1">
            <a:off x="2445977" y="0"/>
            <a:ext cx="1127522" cy="12954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9" name="任意多边形 46"/>
          <p:cNvSpPr/>
          <p:nvPr>
            <p:custDataLst>
              <p:tags r:id="rId8"/>
            </p:custDataLst>
          </p:nvPr>
        </p:nvSpPr>
        <p:spPr>
          <a:xfrm rot="20853312" flipH="1">
            <a:off x="3661172" y="92075"/>
            <a:ext cx="978694" cy="1371600"/>
          </a:xfrm>
          <a:custGeom>
            <a:avLst/>
            <a:gdLst>
              <a:gd name="connsiteX0" fmla="*/ 0 w 1305254"/>
              <a:gd name="connsiteY0" fmla="*/ 28270 h 1371469"/>
              <a:gd name="connsiteX1" fmla="*/ 128101 w 1305254"/>
              <a:gd name="connsiteY1" fmla="*/ 0 h 1371469"/>
              <a:gd name="connsiteX2" fmla="*/ 1305254 w 1305254"/>
              <a:gd name="connsiteY2" fmla="*/ 1211374 h 1371469"/>
              <a:gd name="connsiteX3" fmla="*/ 1305253 w 1305254"/>
              <a:gd name="connsiteY3" fmla="*/ 1371469 h 1371469"/>
              <a:gd name="connsiteX4" fmla="*/ 0 w 1305254"/>
              <a:gd name="connsiteY4" fmla="*/ 28270 h 1371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5254" h="1371469">
                <a:moveTo>
                  <a:pt x="0" y="28270"/>
                </a:moveTo>
                <a:lnTo>
                  <a:pt x="128101" y="0"/>
                </a:lnTo>
                <a:lnTo>
                  <a:pt x="1305254" y="1211374"/>
                </a:lnTo>
                <a:lnTo>
                  <a:pt x="1305253" y="1371469"/>
                </a:lnTo>
                <a:lnTo>
                  <a:pt x="0" y="2827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10" name="等腰三角形 24"/>
          <p:cNvSpPr/>
          <p:nvPr>
            <p:custDataLst>
              <p:tags r:id="rId9"/>
            </p:custDataLst>
          </p:nvPr>
        </p:nvSpPr>
        <p:spPr>
          <a:xfrm rot="10800000" flipH="1">
            <a:off x="721519" y="2165350"/>
            <a:ext cx="1271588" cy="1693863"/>
          </a:xfrm>
          <a:custGeom>
            <a:avLst/>
            <a:gdLst>
              <a:gd name="connsiteX0" fmla="*/ 0 w 1695930"/>
              <a:gd name="connsiteY0" fmla="*/ 1462009 h 1462009"/>
              <a:gd name="connsiteX1" fmla="*/ 847965 w 1695930"/>
              <a:gd name="connsiteY1" fmla="*/ 0 h 1462009"/>
              <a:gd name="connsiteX2" fmla="*/ 1695930 w 1695930"/>
              <a:gd name="connsiteY2" fmla="*/ 1462009 h 1462009"/>
              <a:gd name="connsiteX3" fmla="*/ 0 w 1695930"/>
              <a:gd name="connsiteY3" fmla="*/ 1462009 h 1462009"/>
              <a:gd name="connsiteX0-1" fmla="*/ 0 w 1695930"/>
              <a:gd name="connsiteY0-2" fmla="*/ 1694237 h 1694237"/>
              <a:gd name="connsiteX1-3" fmla="*/ 862480 w 1695930"/>
              <a:gd name="connsiteY1-4" fmla="*/ 0 h 1694237"/>
              <a:gd name="connsiteX2-5" fmla="*/ 1695930 w 1695930"/>
              <a:gd name="connsiteY2-6" fmla="*/ 1694237 h 1694237"/>
              <a:gd name="connsiteX3-7" fmla="*/ 0 w 1695930"/>
              <a:gd name="connsiteY3-8" fmla="*/ 1694237 h 16942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695930" h="1694237">
                <a:moveTo>
                  <a:pt x="0" y="1694237"/>
                </a:moveTo>
                <a:lnTo>
                  <a:pt x="862480" y="0"/>
                </a:lnTo>
                <a:lnTo>
                  <a:pt x="1695930" y="1694237"/>
                </a:lnTo>
                <a:lnTo>
                  <a:pt x="0" y="16942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350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0"/>
            </p:custDataLst>
          </p:nvPr>
        </p:nvSpPr>
        <p:spPr>
          <a:xfrm>
            <a:off x="4243140" y="2420938"/>
            <a:ext cx="4212089" cy="2016125"/>
          </a:xfrm>
        </p:spPr>
        <p:txBody>
          <a:bodyPr anchor="ctr">
            <a:normAutofit/>
          </a:bodyPr>
          <a:lstStyle>
            <a:lvl1pPr algn="ctr">
              <a:defRPr sz="6000" spc="600"/>
            </a:lvl1pPr>
          </a:lstStyle>
          <a:p>
            <a:r>
              <a:rPr lang="zh-CN" altLang="en-US" noProof="1"/>
              <a:t>编辑标题</a:t>
            </a:r>
            <a:endParaRPr lang="zh-CN" altLang="en-US" noProof="1"/>
          </a:p>
        </p:txBody>
      </p:sp>
      <p:sp>
        <p:nvSpPr>
          <p:cNvPr id="12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9FA83-3AA4-4AB1-AE99-861D1E52AE27}" type="slidenum">
              <a:rPr lang="zh-CN" altLang="en-US"/>
            </a:fld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10800000" flipV="1">
            <a:off x="291439" y="409574"/>
            <a:ext cx="3565354" cy="6456590"/>
          </a:xfrm>
          <a:custGeom>
            <a:avLst/>
            <a:gdLst>
              <a:gd name="connsiteX0" fmla="*/ 1645443 w 4753805"/>
              <a:gd name="connsiteY0" fmla="*/ 0 h 6456590"/>
              <a:gd name="connsiteX1" fmla="*/ 2993011 w 4753805"/>
              <a:gd name="connsiteY1" fmla="*/ 2807919 h 6456590"/>
              <a:gd name="connsiteX2" fmla="*/ 2995875 w 4753805"/>
              <a:gd name="connsiteY2" fmla="*/ 2807919 h 6456590"/>
              <a:gd name="connsiteX3" fmla="*/ 4753805 w 4753805"/>
              <a:gd name="connsiteY3" fmla="*/ 6456590 h 6456590"/>
              <a:gd name="connsiteX4" fmla="*/ 1757930 w 4753805"/>
              <a:gd name="connsiteY4" fmla="*/ 6456590 h 6456590"/>
              <a:gd name="connsiteX5" fmla="*/ 0 w 4753805"/>
              <a:gd name="connsiteY5" fmla="*/ 2807919 h 6456590"/>
              <a:gd name="connsiteX6" fmla="*/ 4790 w 4753805"/>
              <a:gd name="connsiteY6" fmla="*/ 2807919 h 6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53805" h="6456590">
                <a:moveTo>
                  <a:pt x="1645443" y="0"/>
                </a:moveTo>
                <a:lnTo>
                  <a:pt x="2993011" y="2807919"/>
                </a:lnTo>
                <a:lnTo>
                  <a:pt x="2995875" y="2807919"/>
                </a:lnTo>
                <a:lnTo>
                  <a:pt x="4753805" y="6456590"/>
                </a:lnTo>
                <a:lnTo>
                  <a:pt x="1757930" y="6456590"/>
                </a:lnTo>
                <a:lnTo>
                  <a:pt x="0" y="2807919"/>
                </a:lnTo>
                <a:lnTo>
                  <a:pt x="4790" y="2807919"/>
                </a:lnTo>
                <a:close/>
              </a:path>
            </a:pathLst>
          </a:custGeom>
        </p:spPr>
      </p:pic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13"/>
            </p:custDataLst>
          </p:nvPr>
        </p:nvSpPr>
        <p:spPr bwMode="auto">
          <a:xfrm>
            <a:off x="502444" y="442913"/>
            <a:ext cx="8139113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600" tIns="38100" rIns="76200" bIns="38100" numCol="1" anchor="t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  <p:custDataLst>
              <p:tags r:id="rId14"/>
            </p:custDataLst>
          </p:nvPr>
        </p:nvSpPr>
        <p:spPr bwMode="auto">
          <a:xfrm>
            <a:off x="502444" y="952500"/>
            <a:ext cx="8139113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600" tIns="0" rIns="82550" bIns="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59606" y="6350000"/>
            <a:ext cx="2025254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 noProof="1" smtClean="0">
                <a:solidFill>
                  <a:schemeClr val="tx1">
                    <a:tint val="75000"/>
                  </a:schemeClr>
                </a:solidFill>
                <a:ea typeface="微软雅黑" charset="-122"/>
              </a:defRPr>
            </a:lvl1pPr>
          </a:lstStyle>
          <a:p>
            <a:fld id="{0897BCBE-A2DD-2248-8676-657FEEB74689}" type="datetimeFigureOut">
              <a:rPr 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087291" y="6350000"/>
            <a:ext cx="2969419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 noProof="1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457950" y="6350000"/>
            <a:ext cx="2025254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 noProof="1" smtClean="0">
                <a:solidFill>
                  <a:schemeClr val="tx1">
                    <a:tint val="75000"/>
                  </a:schemeClr>
                </a:solidFill>
                <a:ea typeface="微软雅黑" charset="-122"/>
              </a:defRPr>
            </a:lvl1pPr>
          </a:lstStyle>
          <a:p>
            <a:fld id="{258ECF37-3CC2-C74D-A5F5-BBEAD8F9A4D4}" type="slidenum">
              <a:rPr lang="en-US" smtClean="0"/>
            </a:fld>
            <a:endParaRPr lang="en-US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350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" b="1" kern="1200" spc="200">
          <a:solidFill>
            <a:schemeClr val="tx1"/>
          </a:solidFill>
          <a:latin typeface="微软雅黑" charset="-122"/>
          <a:ea typeface="微软雅黑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charset="-122"/>
          <a:ea typeface="微软雅黑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charset="-122"/>
          <a:ea typeface="微软雅黑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charset="-122"/>
          <a:ea typeface="微软雅黑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charset="-122"/>
          <a:ea typeface="微软雅黑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charset="-122"/>
          <a:ea typeface="微软雅黑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charset="-122"/>
          <a:ea typeface="微软雅黑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charset="-122"/>
          <a:ea typeface="微软雅黑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微软雅黑" charset="-122"/>
          <a:ea typeface="微软雅黑" charset="-122"/>
        </a:defRPr>
      </a:lvl9pPr>
    </p:titleStyle>
    <p:bodyStyle>
      <a:lvl1pPr marL="171450" indent="-171450" algn="l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90204" pitchFamily="34" charset="0"/>
        <a:buChar char="•"/>
        <a:defRPr sz="1200" kern="1200" spc="150">
          <a:solidFill>
            <a:schemeClr val="tx1"/>
          </a:solidFill>
          <a:latin typeface="微软雅黑" charset="-122"/>
          <a:ea typeface="微软雅黑" charset="-122"/>
          <a:cs typeface="+mn-cs"/>
        </a:defRPr>
      </a:lvl1pPr>
      <a:lvl2pPr marL="5143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9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微软雅黑" charset="-122"/>
          <a:ea typeface="微软雅黑" charset="-122"/>
          <a:cs typeface="+mn-cs"/>
        </a:defRPr>
      </a:lvl2pPr>
      <a:lvl3pPr marL="8572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9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微软雅黑" charset="-122"/>
          <a:ea typeface="微软雅黑" charset="-122"/>
          <a:cs typeface="+mn-cs"/>
        </a:defRPr>
      </a:lvl3pPr>
      <a:lvl4pPr marL="12001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9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微软雅黑" charset="-122"/>
          <a:ea typeface="微软雅黑" charset="-122"/>
          <a:cs typeface="+mn-cs"/>
        </a:defRPr>
      </a:lvl4pPr>
      <a:lvl5pPr marL="15430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9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微软雅黑" charset="-122"/>
          <a:ea typeface="微软雅黑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hyperlink" Target="https://docs.spring.io/spring-boot/docs/2.1.3.RELEASE/reference/htmlsingle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54305" y="168910"/>
            <a:ext cx="88506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SpringBoot </a:t>
            </a:r>
            <a:endParaRPr lang="en-US" altLang="zh-CN" sz="3600"/>
          </a:p>
        </p:txBody>
      </p:sp>
      <p:sp>
        <p:nvSpPr>
          <p:cNvPr id="5" name="文本框 4"/>
          <p:cNvSpPr txBox="1"/>
          <p:nvPr/>
        </p:nvSpPr>
        <p:spPr>
          <a:xfrm>
            <a:off x="308610" y="1018540"/>
            <a:ext cx="852614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基于Spring，内置</a:t>
            </a:r>
            <a:r>
              <a:rPr lang="en-US" altLang="zh-CN"/>
              <a:t>tomcat</a:t>
            </a:r>
            <a:r>
              <a:rPr lang="zh-CN" altLang="en-US"/>
              <a:t>，自动配置</a:t>
            </a:r>
            <a:r>
              <a:rPr lang="en-US" altLang="zh-CN"/>
              <a:t>spring</a:t>
            </a:r>
            <a:r>
              <a:rPr lang="zh-CN" altLang="en-US"/>
              <a:t>，简化Maven配置。而</a:t>
            </a:r>
            <a:r>
              <a:rPr lang="en-US" altLang="zh-CN"/>
              <a:t>SpringBoot</a:t>
            </a:r>
            <a:r>
              <a:rPr lang="zh-CN" altLang="en-US"/>
              <a:t>的</a:t>
            </a:r>
            <a:r>
              <a:rPr lang="en-US" altLang="zh-CN"/>
              <a:t>web</a:t>
            </a:r>
            <a:r>
              <a:rPr lang="zh-CN" altLang="en-US"/>
              <a:t>组件默认集成了</a:t>
            </a:r>
            <a:r>
              <a:rPr lang="en-US" altLang="zh-CN">
                <a:sym typeface="+mn-ea"/>
              </a:rPr>
              <a:t>SpringMVC</a:t>
            </a:r>
            <a:r>
              <a:rPr lang="zh-CN" altLang="en-US">
                <a:sym typeface="+mn-ea"/>
              </a:rPr>
              <a:t>，主要体现在无需繁杂的</a:t>
            </a:r>
            <a:r>
              <a:rPr lang="en-US" altLang="zh-CN">
                <a:sym typeface="+mn-ea"/>
              </a:rPr>
              <a:t>XML</a:t>
            </a:r>
            <a:r>
              <a:rPr lang="zh-CN" altLang="en-US">
                <a:sym typeface="+mn-ea"/>
              </a:rPr>
              <a:t>配置和整合第三方框架的各种烦人配置，它集成了大量的第三方常用库配置，可以做到</a:t>
            </a:r>
            <a:r>
              <a:rPr lang="en-US" altLang="zh-CN">
                <a:sym typeface="+mn-ea"/>
              </a:rPr>
              <a:t>0</a:t>
            </a:r>
            <a:r>
              <a:rPr lang="zh-CN" altLang="en-US">
                <a:sym typeface="+mn-ea"/>
              </a:rPr>
              <a:t>配置开箱即用，快速开发。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优势：</a:t>
            </a:r>
            <a:endParaRPr lang="zh-CN" altLang="en-US">
              <a:sym typeface="+mn-ea"/>
            </a:endParaRPr>
          </a:p>
        </p:txBody>
      </p:sp>
      <p:pic>
        <p:nvPicPr>
          <p:cNvPr id="6" name="图片 5" descr="201807211005428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210" y="2539365"/>
            <a:ext cx="5325110" cy="38963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8150" y="292735"/>
            <a:ext cx="7772400" cy="388620"/>
          </a:xfrm>
        </p:spPr>
        <p:txBody>
          <a:bodyPr/>
          <a:p>
            <a:r>
              <a:rPr lang="zh-CN" altLang="en-US"/>
              <a:t>与传统</a:t>
            </a:r>
            <a:r>
              <a:rPr lang="en-US" altLang="zh-CN"/>
              <a:t>ssh</a:t>
            </a:r>
            <a:r>
              <a:rPr lang="zh-CN" altLang="en-US"/>
              <a:t>，</a:t>
            </a:r>
            <a:r>
              <a:rPr lang="en-US" altLang="zh-CN"/>
              <a:t>ssm</a:t>
            </a:r>
            <a:r>
              <a:rPr lang="zh-CN" altLang="en-US"/>
              <a:t>相比？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32130" y="864235"/>
            <a:ext cx="824801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传统的</a:t>
            </a:r>
            <a:r>
              <a:rPr lang="en-US" altLang="zh-CN"/>
              <a:t>shh</a:t>
            </a:r>
            <a:r>
              <a:rPr lang="zh-CN" altLang="en-US"/>
              <a:t>，</a:t>
            </a:r>
            <a:r>
              <a:rPr lang="en-US" altLang="zh-CN"/>
              <a:t>ssm</a:t>
            </a:r>
            <a:r>
              <a:rPr lang="zh-CN" altLang="en-US"/>
              <a:t>项目开发效率低，</a:t>
            </a:r>
            <a:r>
              <a:rPr lang="en-US" altLang="zh-CN"/>
              <a:t>jar</a:t>
            </a:r>
            <a:r>
              <a:rPr lang="zh-CN" altLang="en-US"/>
              <a:t>包各种冲突，配置文件太多到底开发太复杂，环境搭建与整合也太麻烦。尤其当项目越来越大的时候项目越来越重，会导致项目牵一发动全身进而引发不稳定，不敢修改项目。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不符合互联网项目的敏捷开发，快速迭代 的核心。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  <a:p>
            <a:r>
              <a:rPr lang="en-US" altLang="zh-CN" b="1"/>
              <a:t>SpringBoot</a:t>
            </a:r>
            <a:r>
              <a:rPr lang="zh-CN" altLang="en-US" b="1"/>
              <a:t>文档：</a:t>
            </a:r>
            <a:r>
              <a:rPr lang="zh-CN" altLang="en-US" b="1">
                <a:hlinkClick r:id="rId1" action="ppaction://hlinkfile"/>
              </a:rPr>
              <a:t>https://docs.spring.io/spring-boot/docs/2.1.3.RELEASE/reference/htmlsingle/</a:t>
            </a:r>
            <a:endParaRPr lang="zh-CN" altLang="en-US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54305" y="168910"/>
            <a:ext cx="88506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创建</a:t>
            </a:r>
            <a:r>
              <a:rPr lang="en-US" altLang="zh-CN" sz="3200">
                <a:sym typeface="+mn-ea"/>
              </a:rPr>
              <a:t>SpringBoot </a:t>
            </a:r>
            <a:r>
              <a:rPr lang="zh-CN" altLang="en-US" sz="3200"/>
              <a:t>项目</a:t>
            </a:r>
            <a:r>
              <a:rPr lang="en-US" altLang="zh-CN" sz="3200"/>
              <a:t> </a:t>
            </a:r>
            <a:endParaRPr lang="en-US" altLang="zh-CN" sz="3600"/>
          </a:p>
        </p:txBody>
      </p:sp>
      <p:sp>
        <p:nvSpPr>
          <p:cNvPr id="5" name="文本框 4"/>
          <p:cNvSpPr txBox="1"/>
          <p:nvPr/>
        </p:nvSpPr>
        <p:spPr>
          <a:xfrm>
            <a:off x="323850" y="1003300"/>
            <a:ext cx="844867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前置条件：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JDK 1.8或更高版本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1</a:t>
            </a:r>
            <a:r>
              <a:rPr lang="zh-CN" altLang="en-US"/>
              <a:t>：通过官方网站创建：</a:t>
            </a:r>
            <a:endParaRPr lang="zh-CN" altLang="en-US"/>
          </a:p>
          <a:p>
            <a:r>
              <a:rPr lang="zh-CN" altLang="en-US"/>
              <a:t>      地址：</a:t>
            </a:r>
            <a:r>
              <a:rPr lang="zh-CN" altLang="en-US">
                <a:sym typeface="+mn-ea"/>
              </a:rPr>
              <a:t>https://start.spring.io/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  注意：解压后项目</a:t>
            </a:r>
            <a:r>
              <a:rPr lang="en-US" altLang="zh-CN">
                <a:sym typeface="+mn-ea"/>
              </a:rPr>
              <a:t>zip</a:t>
            </a:r>
            <a:r>
              <a:rPr lang="zh-CN" altLang="en-US">
                <a:sym typeface="+mn-ea"/>
              </a:rPr>
              <a:t>，然后通过Eclipse导入 File——Import——Existing 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             Maven Projects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：通过</a:t>
            </a:r>
            <a:r>
              <a:rPr lang="en-US" altLang="zh-CN"/>
              <a:t>IDEA</a:t>
            </a:r>
            <a:r>
              <a:rPr lang="zh-CN" altLang="en-US"/>
              <a:t>创建</a:t>
            </a:r>
            <a:endParaRPr lang="zh-CN" altLang="en-US"/>
          </a:p>
          <a:p>
            <a:r>
              <a:rPr lang="zh-CN" altLang="en-US"/>
              <a:t>      后面课程会详细讲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：官方工具 Spring Tool Suite</a:t>
            </a:r>
            <a:endParaRPr lang="zh-CN" altLang="en-US"/>
          </a:p>
          <a:p>
            <a:r>
              <a:rPr lang="zh-CN" altLang="en-US"/>
              <a:t>      下载地址：https://spring.io/tools3/sts/all</a:t>
            </a:r>
            <a:endParaRPr lang="zh-CN" altLang="en-US"/>
          </a:p>
          <a:p>
            <a:r>
              <a:rPr lang="zh-CN" altLang="en-US"/>
              <a:t>      教程：https://spring.io/guides/gs/sts/</a:t>
            </a:r>
            <a:endParaRPr lang="zh-CN" altLang="en-US"/>
          </a:p>
          <a:p>
            <a:endParaRPr lang="zh-CN"/>
          </a:p>
          <a:p>
            <a:r>
              <a:rPr lang="en-US" altLang="zh-CN"/>
              <a:t>4</a:t>
            </a:r>
            <a:r>
              <a:rPr lang="zh-CN" altLang="en-US"/>
              <a:t>：手工创建</a:t>
            </a:r>
            <a:endParaRPr lang="zh-CN" altLang="en-US"/>
          </a:p>
          <a:p>
            <a:r>
              <a:rPr lang="zh-CN" altLang="en-US"/>
              <a:t>      </a:t>
            </a:r>
            <a:r>
              <a:rPr lang="en-US" altLang="zh-CN"/>
              <a:t>4.1</a:t>
            </a:r>
            <a:r>
              <a:rPr lang="zh-CN" altLang="en-US"/>
              <a:t>：首先创建一个 Maven/Gradle 工程，然后在 pom.xml 添加相关依赖</a:t>
            </a: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28625" y="276860"/>
            <a:ext cx="8819515" cy="590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依赖代码参考：https://spring.io/guides/gs/rest-service/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4.2</a:t>
            </a:r>
            <a:r>
              <a:rPr lang="zh-CN" altLang="en-US"/>
              <a:t>：编写启动类：</a:t>
            </a:r>
            <a:endParaRPr lang="zh-CN" altLang="en-US"/>
          </a:p>
          <a:p>
            <a:r>
              <a:rPr lang="en-US" altLang="zh-CN"/>
              <a:t>@</a:t>
            </a:r>
            <a:r>
              <a:rPr lang="zh-CN" altLang="en-US"/>
              <a:t>SpringBootApplication</a:t>
            </a:r>
            <a:endParaRPr lang="zh-CN" altLang="en-US"/>
          </a:p>
          <a:p>
            <a:r>
              <a:rPr lang="zh-CN" altLang="en-US"/>
              <a:t>public class Springboot1Application {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  public static void main(String[] args) {</a:t>
            </a:r>
            <a:endParaRPr lang="zh-CN" altLang="en-US"/>
          </a:p>
          <a:p>
            <a:r>
              <a:rPr lang="zh-CN" altLang="en-US"/>
              <a:t>        SpringApplication.run(Springboot1Application.class, args);</a:t>
            </a:r>
            <a:endParaRPr lang="zh-CN" altLang="en-US"/>
          </a:p>
          <a:p>
            <a:r>
              <a:rPr lang="zh-CN" altLang="en-US"/>
              <a:t>    }</a:t>
            </a:r>
            <a:endParaRPr lang="zh-CN" altLang="en-US"/>
          </a:p>
          <a:p>
            <a:r>
              <a:rPr lang="zh-CN" altLang="en-US"/>
              <a:t>}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4.3</a:t>
            </a:r>
            <a:r>
              <a:rPr lang="zh-CN" altLang="en-US"/>
              <a:t>：编写Controller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@RestController</a:t>
            </a:r>
            <a:endParaRPr lang="zh-CN" altLang="en-US"/>
          </a:p>
          <a:p>
            <a:r>
              <a:rPr lang="zh-CN" altLang="en-US"/>
              <a:t>public class HelloController {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  @RequestMapping("/hello")</a:t>
            </a:r>
            <a:endParaRPr lang="zh-CN" altLang="en-US"/>
          </a:p>
          <a:p>
            <a:r>
              <a:rPr lang="zh-CN" altLang="en-US"/>
              <a:t>    public String index() {</a:t>
            </a:r>
            <a:endParaRPr lang="zh-CN" altLang="en-US"/>
          </a:p>
          <a:p>
            <a:r>
              <a:rPr lang="zh-CN" altLang="en-US"/>
              <a:t>        return "Hello World ";</a:t>
            </a:r>
            <a:endParaRPr lang="zh-CN" altLang="en-US"/>
          </a:p>
          <a:p>
            <a:r>
              <a:rPr lang="zh-CN" altLang="en-US"/>
              <a:t>    }</a:t>
            </a:r>
            <a:endParaRPr lang="zh-CN" altLang="en-US"/>
          </a:p>
          <a:p>
            <a:r>
              <a:rPr lang="en-US" altLang="zh-CN"/>
              <a:t>}</a:t>
            </a:r>
            <a:endParaRPr lang="en-US" alt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1780" y="198755"/>
            <a:ext cx="8569325" cy="664210"/>
          </a:xfrm>
        </p:spPr>
        <p:txBody>
          <a:bodyPr>
            <a:normAutofit/>
          </a:bodyPr>
          <a:p>
            <a:pPr algn="l"/>
            <a:r>
              <a:rPr lang="zh-CN" altLang="en-US" sz="3200">
                <a:sym typeface="+mn-ea"/>
              </a:rPr>
              <a:t>Maven</a:t>
            </a:r>
            <a:endParaRPr lang="zh-CN" altLang="en-US" sz="4000"/>
          </a:p>
        </p:txBody>
      </p:sp>
      <p:sp>
        <p:nvSpPr>
          <p:cNvPr id="4" name="文本框 3"/>
          <p:cNvSpPr txBox="1"/>
          <p:nvPr/>
        </p:nvSpPr>
        <p:spPr>
          <a:xfrm>
            <a:off x="254000" y="1003935"/>
            <a:ext cx="8587105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Maven是基于项目对象模型(POM project object model)，可以通过一小段描述信息（配置）来管理项目的构建，报告和文档的软件项目管理工具 --- </a:t>
            </a:r>
            <a:r>
              <a:rPr lang="zh-CN" altLang="en-US"/>
              <a:t>百度百科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其实说白了就是：</a:t>
            </a:r>
            <a:endParaRPr lang="zh-CN" altLang="en-US"/>
          </a:p>
          <a:p>
            <a:r>
              <a:rPr lang="zh-CN" altLang="en-US"/>
              <a:t> </a:t>
            </a:r>
            <a:r>
              <a:rPr lang="en-US" altLang="zh-CN"/>
              <a:t>1</a:t>
            </a:r>
            <a:r>
              <a:rPr lang="zh-CN" altLang="en-US"/>
              <a:t>：通过 pom.xml 来写依赖配置</a:t>
            </a:r>
            <a:endParaRPr lang="zh-CN" altLang="en-US"/>
          </a:p>
          <a:p>
            <a:r>
              <a:rPr lang="zh-CN" altLang="en-US"/>
              <a:t> </a:t>
            </a:r>
            <a:r>
              <a:rPr lang="en-US" altLang="zh-CN"/>
              <a:t>1</a:t>
            </a:r>
            <a:r>
              <a:rPr lang="zh-CN" altLang="en-US"/>
              <a:t>：然后读取pom.xml帮助我们从互联网上自动下载你需要的第三方库的</a:t>
            </a:r>
            <a:r>
              <a:rPr lang="en-US" altLang="zh-CN"/>
              <a:t>jar</a:t>
            </a:r>
            <a:r>
              <a:rPr lang="zh-CN" altLang="en-US"/>
              <a:t>包</a:t>
            </a:r>
            <a:endParaRPr lang="zh-CN" altLang="en-US"/>
          </a:p>
          <a:p>
            <a:r>
              <a:rPr lang="zh-CN" altLang="en-US"/>
              <a:t> </a:t>
            </a:r>
            <a:r>
              <a:rPr lang="en-US" altLang="zh-CN"/>
              <a:t>2</a:t>
            </a:r>
            <a:r>
              <a:rPr lang="zh-CN" altLang="en-US"/>
              <a:t>：帮我们解决项目的一些依赖问题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仓库概念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</a:t>
            </a:r>
            <a:r>
              <a:rPr lang="en-US" altLang="zh-CN"/>
              <a:t>1</a:t>
            </a:r>
            <a:r>
              <a:rPr lang="zh-CN" altLang="en-US"/>
              <a:t>：本地仓库：我们项目里面用到的</a:t>
            </a:r>
            <a:r>
              <a:rPr lang="en-US" altLang="zh-CN"/>
              <a:t>jar</a:t>
            </a:r>
            <a:r>
              <a:rPr lang="zh-CN" altLang="en-US"/>
              <a:t>包在自己电脑上的存放路径！</a:t>
            </a:r>
            <a:endParaRPr lang="zh-CN" altLang="en-US"/>
          </a:p>
          <a:p>
            <a:r>
              <a:rPr lang="zh-CN" altLang="en-US"/>
              <a:t>        默认路径：$user.home/.m2/repository，可以自己修改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</a:t>
            </a:r>
            <a:r>
              <a:rPr lang="en-US" altLang="zh-CN"/>
              <a:t>2</a:t>
            </a:r>
            <a:r>
              <a:rPr lang="zh-CN" altLang="en-US"/>
              <a:t>：第三方仓库</a:t>
            </a:r>
            <a:r>
              <a:rPr lang="en-US" altLang="zh-CN"/>
              <a:t>(</a:t>
            </a:r>
            <a:r>
              <a:rPr lang="zh-CN" altLang="en-US">
                <a:sym typeface="+mn-ea"/>
              </a:rPr>
              <a:t>私服</a:t>
            </a:r>
            <a:r>
              <a:rPr lang="en-US" altLang="zh-CN"/>
              <a:t>)</a:t>
            </a:r>
            <a:r>
              <a:rPr lang="zh-CN" altLang="en-US"/>
              <a:t>：通俗说理解为公司环境</a:t>
            </a:r>
            <a:r>
              <a:rPr lang="en-US" altLang="zh-CN"/>
              <a:t>(</a:t>
            </a:r>
            <a:r>
              <a:rPr lang="zh-CN" altLang="en-US"/>
              <a:t>局域网</a:t>
            </a:r>
            <a:r>
              <a:rPr lang="en-US" altLang="zh-CN"/>
              <a:t>)</a:t>
            </a:r>
            <a:r>
              <a:rPr lang="zh-CN" altLang="en-US"/>
              <a:t>内部的一个地址，这个仓库地址里面有各种常用的</a:t>
            </a:r>
            <a:r>
              <a:rPr lang="en-US" altLang="zh-CN"/>
              <a:t>jar</a:t>
            </a:r>
            <a:r>
              <a:rPr lang="zh-CN" altLang="en-US"/>
              <a:t>包开放给公司开发人员使用，好处就是不需要再去中央仓库下载。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</a:t>
            </a:r>
            <a:r>
              <a:rPr lang="en-US" altLang="zh-CN"/>
              <a:t>3</a:t>
            </a:r>
            <a:r>
              <a:rPr lang="zh-CN" altLang="en-US"/>
              <a:t>：中央仓库：</a:t>
            </a:r>
            <a:r>
              <a:rPr lang="en-US" altLang="zh-CN"/>
              <a:t>maven</a:t>
            </a:r>
            <a:r>
              <a:rPr lang="zh-CN" altLang="en-US"/>
              <a:t>官方提供的仓库。里面存放了各种大量的常用库目前是以java为主工程依赖的jar包如果本地仓库没有，默认从中央仓库下载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54305" y="168910"/>
            <a:ext cx="88506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三库关系</a:t>
            </a:r>
            <a:endParaRPr lang="zh-CN" altLang="en-US" sz="3200"/>
          </a:p>
        </p:txBody>
      </p:sp>
      <p:sp>
        <p:nvSpPr>
          <p:cNvPr id="7" name="文本框 6"/>
          <p:cNvSpPr txBox="1"/>
          <p:nvPr/>
        </p:nvSpPr>
        <p:spPr>
          <a:xfrm>
            <a:off x="269875" y="1064895"/>
            <a:ext cx="854138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本地仓库 </a:t>
            </a:r>
            <a:r>
              <a:rPr lang="en-US" altLang="zh-CN">
                <a:sym typeface="+mn-ea"/>
              </a:rPr>
              <a:t>&gt; </a:t>
            </a:r>
            <a:r>
              <a:rPr lang="zh-CN" altLang="en-US">
                <a:sym typeface="+mn-ea"/>
              </a:rPr>
              <a:t>私服仓库  </a:t>
            </a:r>
            <a:r>
              <a:rPr lang="en-US" altLang="zh-CN">
                <a:sym typeface="+mn-ea"/>
              </a:rPr>
              <a:t>&gt;  </a:t>
            </a:r>
            <a:r>
              <a:rPr lang="zh-CN" altLang="en-US">
                <a:sym typeface="+mn-ea"/>
              </a:rPr>
              <a:t>中央仓库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思路：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：当开发者需要一个 </a:t>
            </a:r>
            <a:r>
              <a:rPr lang="en-US" altLang="zh-CN">
                <a:sym typeface="+mn-ea"/>
              </a:rPr>
              <a:t>a.jar </a:t>
            </a:r>
            <a:r>
              <a:rPr lang="zh-CN" altLang="en-US">
                <a:sym typeface="+mn-ea"/>
              </a:rPr>
              <a:t>包的时候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：首先从本地仓库查找，如果本地仓库没有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</a:t>
            </a:r>
            <a:r>
              <a:rPr lang="en-US" altLang="zh-CN">
                <a:sym typeface="+mn-ea"/>
              </a:rPr>
              <a:t>3</a:t>
            </a:r>
            <a:r>
              <a:rPr lang="zh-CN" altLang="en-US">
                <a:sym typeface="+mn-ea"/>
              </a:rPr>
              <a:t>：如果有配置私服仓库，那么接着查找私服仓库，如果没有配置 私服仓库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</a:t>
            </a:r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：之间从 本地仓库 查找到 中央仓库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</a:t>
            </a:r>
            <a:r>
              <a:rPr lang="en-US" altLang="zh-CN">
                <a:sym typeface="+mn-ea"/>
              </a:rPr>
              <a:t>5</a:t>
            </a:r>
            <a:r>
              <a:rPr lang="zh-CN" altLang="en-US">
                <a:sym typeface="+mn-ea"/>
              </a:rPr>
              <a:t>：如果 中央仓库 也没有，兄</a:t>
            </a:r>
            <a:r>
              <a:rPr lang="en-US" altLang="zh-CN">
                <a:sym typeface="+mn-ea"/>
              </a:rPr>
              <a:t>die...</a:t>
            </a:r>
            <a:r>
              <a:rPr lang="zh-CN" altLang="en-US">
                <a:sym typeface="+mn-ea"/>
              </a:rPr>
              <a:t>检查依赖文件</a:t>
            </a:r>
            <a:r>
              <a:rPr lang="en-US" altLang="zh-CN">
                <a:sym typeface="+mn-ea"/>
              </a:rPr>
              <a:t>jar</a:t>
            </a:r>
            <a:r>
              <a:rPr lang="zh-CN" altLang="en-US">
                <a:sym typeface="+mn-ea"/>
              </a:rPr>
              <a:t>名字，版本有没有写错！或者就是这个</a:t>
            </a:r>
            <a:r>
              <a:rPr lang="en-US" altLang="zh-CN">
                <a:sym typeface="+mn-ea"/>
              </a:rPr>
              <a:t>jar</a:t>
            </a:r>
            <a:r>
              <a:rPr lang="zh-CN" altLang="en-US">
                <a:sym typeface="+mn-ea"/>
              </a:rPr>
              <a:t>包压根不存在，</a:t>
            </a:r>
            <a:r>
              <a:rPr lang="en-US" altLang="zh-CN">
                <a:sym typeface="+mn-ea"/>
              </a:rPr>
              <a:t>so...</a:t>
            </a:r>
            <a:r>
              <a:rPr lang="zh-CN" altLang="en-US">
                <a:sym typeface="+mn-ea"/>
              </a:rPr>
              <a:t>你可以自己开发个</a:t>
            </a:r>
            <a:r>
              <a:rPr lang="en-US" altLang="zh-CN">
                <a:sym typeface="+mn-ea"/>
              </a:rPr>
              <a:t>jar</a:t>
            </a:r>
            <a:r>
              <a:rPr lang="zh-CN" altLang="en-US">
                <a:sym typeface="+mn-ea"/>
              </a:rPr>
              <a:t>发布到</a:t>
            </a:r>
            <a:r>
              <a:rPr lang="en-US" altLang="zh-CN">
                <a:sym typeface="+mn-ea"/>
              </a:rPr>
              <a:t>maven</a:t>
            </a:r>
            <a:endParaRPr lang="en-US" altLang="zh-CN"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254635" y="219710"/>
            <a:ext cx="88506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maven</a:t>
            </a:r>
            <a:r>
              <a:rPr lang="zh-CN" altLang="en-US" sz="3200"/>
              <a:t>怎么安装和配置？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300355" y="1033780"/>
            <a:ext cx="85572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配置：</a:t>
            </a:r>
            <a:r>
              <a:rPr lang="en-US" altLang="zh-CN"/>
              <a:t>maven</a:t>
            </a:r>
            <a:r>
              <a:rPr lang="zh-CN" altLang="en-US"/>
              <a:t>说白了其实就是配置</a:t>
            </a:r>
            <a:r>
              <a:rPr lang="en-US" altLang="zh-CN"/>
              <a:t>pom.xml</a:t>
            </a:r>
            <a:r>
              <a:rPr lang="zh-CN" altLang="en-US"/>
              <a:t>，</a:t>
            </a:r>
            <a:endParaRPr lang="zh-CN" altLang="en-US"/>
          </a:p>
          <a:p>
            <a:r>
              <a:rPr lang="zh-CN" altLang="en-US"/>
              <a:t>          学习地址：https://www.cnblogs.com/hafiz/p/5360195.html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安装：https://blog.csdn.net/westos_linux/article/details/78968012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注意：如果使用的开发工具是</a:t>
            </a:r>
            <a:r>
              <a:rPr lang="en-US" altLang="zh-CN"/>
              <a:t>IDEA</a:t>
            </a:r>
            <a:r>
              <a:rPr lang="zh-CN" altLang="en-US"/>
              <a:t>，那么不自己手动安装</a:t>
            </a:r>
            <a:r>
              <a:rPr lang="en-US" altLang="zh-CN"/>
              <a:t>maven</a:t>
            </a:r>
            <a:r>
              <a:rPr lang="zh-CN" altLang="en-US"/>
              <a:t>也可以！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224155" y="158750"/>
            <a:ext cx="88506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SpringBoot </a:t>
            </a:r>
            <a:r>
              <a:rPr lang="zh-CN" altLang="en-US" sz="3200"/>
              <a:t>电商</a:t>
            </a:r>
            <a:r>
              <a:rPr lang="en-US" altLang="zh-CN" sz="3200"/>
              <a:t>App</a:t>
            </a:r>
            <a:r>
              <a:rPr lang="zh-CN" altLang="en-US" sz="3200"/>
              <a:t>项目设计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300990" y="987425"/>
            <a:ext cx="854138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项目设计：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</a:t>
            </a:r>
            <a:r>
              <a:rPr lang="en-US" altLang="zh-CN"/>
              <a:t>1</a:t>
            </a:r>
            <a:r>
              <a:rPr lang="zh-CN" altLang="en-US"/>
              <a:t>：后端：</a:t>
            </a:r>
            <a:r>
              <a:rPr lang="en-US" altLang="zh-CN">
                <a:sym typeface="+mn-ea"/>
              </a:rPr>
              <a:t>SpringBoot + maven + mybatis + redis + jar </a:t>
            </a:r>
            <a:r>
              <a:rPr lang="zh-CN" altLang="en-US">
                <a:sym typeface="+mn-ea"/>
              </a:rPr>
              <a:t>打包部署</a:t>
            </a:r>
            <a:endParaRPr lang="en-US" altLang="zh-CN">
              <a:sym typeface="+mn-ea"/>
            </a:endParaRPr>
          </a:p>
          <a:p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  2</a:t>
            </a:r>
            <a:r>
              <a:rPr lang="zh-CN" altLang="en-US">
                <a:sym typeface="+mn-ea"/>
              </a:rPr>
              <a:t>：前端：</a:t>
            </a:r>
            <a:r>
              <a:rPr lang="en-US" altLang="zh-CN">
                <a:sym typeface="+mn-ea"/>
              </a:rPr>
              <a:t>Vue.js + WebPack + Node.js + Axios + ydui</a:t>
            </a:r>
            <a:endParaRPr lang="en-US" altLang="zh-CN">
              <a:sym typeface="+mn-ea"/>
            </a:endParaRPr>
          </a:p>
          <a:p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  3</a:t>
            </a:r>
            <a:r>
              <a:rPr lang="zh-CN" altLang="en-US">
                <a:sym typeface="+mn-ea"/>
              </a:rPr>
              <a:t>：移动端：</a:t>
            </a:r>
            <a:r>
              <a:rPr lang="en-US" altLang="zh-CN">
                <a:sym typeface="+mn-ea"/>
              </a:rPr>
              <a:t>android + WebView( QQ X5内核 or AgentWeb )</a:t>
            </a:r>
            <a:endParaRPr lang="en-US" altLang="zh-CN">
              <a:sym typeface="+mn-ea"/>
            </a:endParaRPr>
          </a:p>
          <a:p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  4</a:t>
            </a:r>
            <a:r>
              <a:rPr lang="zh-CN" altLang="en-US">
                <a:sym typeface="+mn-ea"/>
              </a:rPr>
              <a:t>：服务器：</a:t>
            </a:r>
            <a:r>
              <a:rPr lang="en-US" altLang="zh-CN">
                <a:sym typeface="+mn-ea"/>
              </a:rPr>
              <a:t>Ubuntu 16.04 + Docker  + Nginx</a:t>
            </a:r>
            <a:endParaRPr lang="en-US" altLang="zh-CN">
              <a:sym typeface="+mn-ea"/>
            </a:endParaRPr>
          </a:p>
          <a:p>
            <a:endParaRPr lang="en-US" altLang="zh-CN">
              <a:sym typeface="+mn-ea"/>
            </a:endParaRPr>
          </a:p>
          <a:p>
            <a:r>
              <a:rPr lang="zh-CN" altLang="en-US">
                <a:sym typeface="+mn-ea"/>
              </a:rPr>
              <a:t>项目开发模式：前后端分离 </a:t>
            </a:r>
            <a:r>
              <a:rPr lang="en-US" altLang="zh-CN">
                <a:sym typeface="+mn-ea"/>
              </a:rPr>
              <a:t>+ Rest api( http + json )</a:t>
            </a:r>
            <a:endParaRPr lang="en-US" altLang="zh-CN">
              <a:sym typeface="+mn-ea"/>
            </a:endParaRPr>
          </a:p>
          <a:p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App </a:t>
            </a:r>
            <a:r>
              <a:rPr lang="zh-CN" altLang="en-US">
                <a:sym typeface="+mn-ea"/>
              </a:rPr>
              <a:t>效果图参考：</a:t>
            </a:r>
            <a:r>
              <a:rPr lang="zh-CN" altLang="en-US" b="1">
                <a:sym typeface="+mn-ea"/>
              </a:rPr>
              <a:t>【 app效果图 】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95" y="407035"/>
            <a:ext cx="8208010" cy="432435"/>
          </a:xfrm>
        </p:spPr>
        <p:txBody>
          <a:bodyPr/>
          <a:p>
            <a:r>
              <a:rPr lang="zh-CN" altLang="en-US"/>
              <a:t>大纲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16890" y="839470"/>
            <a:ext cx="815911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00B050"/>
                </a:solidFill>
              </a:rPr>
              <a:t>1</a:t>
            </a:r>
            <a:r>
              <a:rPr lang="zh-CN" altLang="en-US">
                <a:solidFill>
                  <a:srgbClr val="00B050"/>
                </a:solidFill>
              </a:rPr>
              <a:t>：整合</a:t>
            </a:r>
            <a:r>
              <a:rPr lang="zh-CN" altLang="en-US">
                <a:solidFill>
                  <a:srgbClr val="00B050"/>
                </a:solidFill>
                <a:sym typeface="+mn-ea"/>
              </a:rPr>
              <a:t>mybatis，完成一个基本案例</a:t>
            </a:r>
            <a:endParaRPr lang="zh-CN" altLang="en-US">
              <a:solidFill>
                <a:srgbClr val="00B050"/>
              </a:solidFill>
              <a:sym typeface="+mn-ea"/>
            </a:endParaRPr>
          </a:p>
          <a:p>
            <a:r>
              <a:rPr lang="en-US" altLang="zh-CN">
                <a:solidFill>
                  <a:srgbClr val="00B050"/>
                </a:solidFill>
              </a:rPr>
              <a:t>2</a:t>
            </a:r>
            <a:r>
              <a:rPr lang="zh-CN" altLang="en-US">
                <a:solidFill>
                  <a:srgbClr val="00B050"/>
                </a:solidFill>
              </a:rPr>
              <a:t>：配置日志记录，实现快速定位程序错误</a:t>
            </a:r>
            <a:endParaRPr lang="zh-CN" altLang="en-US">
              <a:solidFill>
                <a:srgbClr val="00B050"/>
              </a:solidFill>
            </a:endParaRPr>
          </a:p>
          <a:p>
            <a:r>
              <a:rPr lang="en-US" altLang="zh-CN">
                <a:solidFill>
                  <a:srgbClr val="00B050"/>
                </a:solidFill>
                <a:sym typeface="+mn-ea"/>
              </a:rPr>
              <a:t>3</a:t>
            </a:r>
            <a:r>
              <a:rPr lang="zh-CN" altLang="en-US">
                <a:solidFill>
                  <a:srgbClr val="00B050"/>
                </a:solidFill>
                <a:sym typeface="+mn-ea"/>
              </a:rPr>
              <a:t>：配置热刷新，更加快速开发项目</a:t>
            </a:r>
            <a:endParaRPr lang="zh-CN" altLang="en-US">
              <a:solidFill>
                <a:srgbClr val="00B050"/>
              </a:solidFill>
            </a:endParaRPr>
          </a:p>
          <a:p>
            <a:r>
              <a:rPr lang="en-US" altLang="zh-CN">
                <a:solidFill>
                  <a:srgbClr val="00B050"/>
                </a:solidFill>
              </a:rPr>
              <a:t>4</a:t>
            </a:r>
            <a:r>
              <a:rPr lang="zh-CN" altLang="en-US">
                <a:solidFill>
                  <a:srgbClr val="00B050"/>
                </a:solidFill>
              </a:rPr>
              <a:t>：拆分配置文件 </a:t>
            </a:r>
            <a:r>
              <a:rPr lang="en-US" altLang="zh-CN">
                <a:solidFill>
                  <a:srgbClr val="00B050"/>
                </a:solidFill>
              </a:rPr>
              <a:t>dev</a:t>
            </a:r>
            <a:r>
              <a:rPr lang="zh-CN" altLang="en-US">
                <a:solidFill>
                  <a:srgbClr val="00B050"/>
                </a:solidFill>
              </a:rPr>
              <a:t>，</a:t>
            </a:r>
            <a:r>
              <a:rPr lang="en-US" altLang="zh-CN">
                <a:solidFill>
                  <a:srgbClr val="00B050"/>
                </a:solidFill>
              </a:rPr>
              <a:t>prod</a:t>
            </a:r>
            <a:endParaRPr lang="en-US" altLang="zh-CN">
              <a:solidFill>
                <a:srgbClr val="00B050"/>
              </a:solidFill>
            </a:endParaRPr>
          </a:p>
          <a:p>
            <a:r>
              <a:rPr lang="en-US" altLang="zh-CN">
                <a:solidFill>
                  <a:srgbClr val="00B050"/>
                </a:solidFill>
              </a:rPr>
              <a:t>5</a:t>
            </a:r>
            <a:r>
              <a:rPr lang="zh-CN" altLang="en-US">
                <a:solidFill>
                  <a:srgbClr val="00B050"/>
                </a:solidFill>
              </a:rPr>
              <a:t>：修改</a:t>
            </a:r>
            <a:r>
              <a:rPr lang="en-US" altLang="zh-CN">
                <a:solidFill>
                  <a:srgbClr val="00B050"/>
                </a:solidFill>
              </a:rPr>
              <a:t>springboot</a:t>
            </a:r>
            <a:r>
              <a:rPr lang="zh-CN" altLang="en-US">
                <a:solidFill>
                  <a:srgbClr val="00B050"/>
                </a:solidFill>
              </a:rPr>
              <a:t>在</a:t>
            </a:r>
            <a:r>
              <a:rPr lang="en-US" altLang="zh-CN">
                <a:solidFill>
                  <a:srgbClr val="00B050"/>
                </a:solidFill>
              </a:rPr>
              <a:t>console</a:t>
            </a:r>
            <a:r>
              <a:rPr lang="zh-CN" altLang="en-US">
                <a:solidFill>
                  <a:srgbClr val="00B050"/>
                </a:solidFill>
              </a:rPr>
              <a:t>控制台的</a:t>
            </a:r>
            <a:r>
              <a:rPr lang="en-US" altLang="zh-CN">
                <a:solidFill>
                  <a:srgbClr val="00B050"/>
                </a:solidFill>
              </a:rPr>
              <a:t>banner</a:t>
            </a:r>
            <a:endParaRPr lang="zh-CN" altLang="en-US"/>
          </a:p>
          <a:p>
            <a:r>
              <a:rPr lang="en-US" altLang="zh-CN">
                <a:solidFill>
                  <a:srgbClr val="FF0000"/>
                </a:solidFill>
              </a:rPr>
              <a:t>6</a:t>
            </a:r>
            <a:r>
              <a:rPr lang="zh-CN" altLang="en-US">
                <a:solidFill>
                  <a:srgbClr val="FF0000"/>
                </a:solidFill>
              </a:rPr>
              <a:t>：捕获项目全局异常处理，优化体验</a:t>
            </a:r>
            <a:endParaRPr lang="zh-CN" altLang="en-US"/>
          </a:p>
          <a:p>
            <a:r>
              <a:rPr lang="en-US" altLang="zh-CN">
                <a:solidFill>
                  <a:srgbClr val="00B050"/>
                </a:solidFill>
              </a:rPr>
              <a:t>7</a:t>
            </a:r>
            <a:r>
              <a:rPr lang="zh-CN" altLang="en-US">
                <a:solidFill>
                  <a:srgbClr val="00B050"/>
                </a:solidFill>
              </a:rPr>
              <a:t>：整合 Swagger2，实现接口文档</a:t>
            </a:r>
            <a:endParaRPr lang="zh-CN" altLang="en-US">
              <a:solidFill>
                <a:srgbClr val="00B050"/>
              </a:solidFill>
            </a:endParaRPr>
          </a:p>
          <a:p>
            <a:r>
              <a:rPr lang="en-US" altLang="zh-CN">
                <a:solidFill>
                  <a:srgbClr val="00B050"/>
                </a:solidFill>
              </a:rPr>
              <a:t>8</a:t>
            </a:r>
            <a:r>
              <a:rPr lang="zh-CN" altLang="en-US">
                <a:solidFill>
                  <a:srgbClr val="00B050"/>
                </a:solidFill>
              </a:rPr>
              <a:t>：配置</a:t>
            </a:r>
            <a:r>
              <a:rPr lang="en-US" altLang="zh-CN">
                <a:solidFill>
                  <a:srgbClr val="00B050"/>
                </a:solidFill>
              </a:rPr>
              <a:t>cros</a:t>
            </a:r>
            <a:r>
              <a:rPr lang="zh-CN" altLang="en-US">
                <a:solidFill>
                  <a:srgbClr val="00B050"/>
                </a:solidFill>
              </a:rPr>
              <a:t>，解决前端跨域</a:t>
            </a:r>
            <a:endParaRPr lang="zh-CN" altLang="en-US">
              <a:solidFill>
                <a:srgbClr val="00B050"/>
              </a:solidFill>
            </a:endParaRPr>
          </a:p>
          <a:p>
            <a:r>
              <a:rPr lang="en-US" altLang="zh-CN">
                <a:solidFill>
                  <a:srgbClr val="FF0000"/>
                </a:solidFill>
              </a:rPr>
              <a:t>9</a:t>
            </a:r>
            <a:r>
              <a:rPr lang="zh-CN" altLang="en-US">
                <a:solidFill>
                  <a:srgbClr val="FF0000"/>
                </a:solidFill>
              </a:rPr>
              <a:t>：实现接口状态，数据返回标准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en-US" altLang="zh-CN">
                <a:solidFill>
                  <a:srgbClr val="FF0000"/>
                </a:solidFill>
              </a:rPr>
              <a:t>10</a:t>
            </a:r>
            <a:r>
              <a:rPr lang="zh-CN" altLang="en-US">
                <a:solidFill>
                  <a:srgbClr val="FF0000"/>
                </a:solidFill>
              </a:rPr>
              <a:t>：集成</a:t>
            </a:r>
            <a:r>
              <a:rPr lang="en-US" altLang="zh-CN">
                <a:solidFill>
                  <a:srgbClr val="FF0000"/>
                </a:solidFill>
              </a:rPr>
              <a:t>redis</a:t>
            </a:r>
            <a:r>
              <a:rPr lang="zh-CN" altLang="en-US">
                <a:solidFill>
                  <a:srgbClr val="FF0000"/>
                </a:solidFill>
              </a:rPr>
              <a:t>，实现数据缓存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en-US" altLang="zh-CN">
                <a:solidFill>
                  <a:srgbClr val="00B050"/>
                </a:solidFill>
              </a:rPr>
              <a:t>11</a:t>
            </a:r>
            <a:r>
              <a:rPr lang="zh-CN" altLang="en-US">
                <a:solidFill>
                  <a:srgbClr val="00B050"/>
                </a:solidFill>
              </a:rPr>
              <a:t>：实现业务逻辑</a:t>
            </a:r>
            <a:endParaRPr lang="zh-CN" altLang="en-US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224155" y="158750"/>
            <a:ext cx="88506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/>
              <a:t>IDEA </a:t>
            </a:r>
            <a:r>
              <a:rPr lang="zh-CN" altLang="en-US" sz="3200"/>
              <a:t>新建 </a:t>
            </a:r>
            <a:r>
              <a:rPr lang="en-US" altLang="zh-CN" sz="3200"/>
              <a:t>SpringBoot </a:t>
            </a:r>
            <a:r>
              <a:rPr lang="zh-CN" altLang="en-US" sz="3200"/>
              <a:t>项目</a:t>
            </a:r>
            <a:endParaRPr lang="zh-CN" altLang="en-US" sz="3200"/>
          </a:p>
        </p:txBody>
      </p:sp>
      <p:sp>
        <p:nvSpPr>
          <p:cNvPr id="4" name="文本框 3"/>
          <p:cNvSpPr txBox="1"/>
          <p:nvPr/>
        </p:nvSpPr>
        <p:spPr>
          <a:xfrm>
            <a:off x="238760" y="895350"/>
            <a:ext cx="86036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：</a:t>
            </a:r>
            <a:r>
              <a:rPr lang="en-US" altLang="zh-CN"/>
              <a:t>File --&gt;  New  --&gt; Project  --&gt; Spring Initializr  --&gt;  Next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2</a:t>
            </a:r>
            <a:r>
              <a:rPr lang="zh-CN" altLang="en-US"/>
              <a:t>：</a:t>
            </a:r>
            <a:r>
              <a:rPr lang="en-US" altLang="zh-CN"/>
              <a:t> </a:t>
            </a:r>
            <a:endParaRPr lang="en-US" altLang="zh-CN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795" y="1539240"/>
            <a:ext cx="7753350" cy="42202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69875" y="215265"/>
            <a:ext cx="860298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3</a:t>
            </a:r>
            <a:r>
              <a:rPr lang="zh-CN" altLang="en-US"/>
              <a:t>：</a:t>
            </a:r>
            <a:r>
              <a:rPr lang="en-US" altLang="zh-CN"/>
              <a:t>Next </a:t>
            </a:r>
            <a:r>
              <a:rPr lang="zh-CN" altLang="en-US"/>
              <a:t>之后，勾选 </a:t>
            </a:r>
            <a:r>
              <a:rPr lang="en-US" altLang="zh-CN"/>
              <a:t>Web --&gt; Web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3540" y="1071245"/>
            <a:ext cx="8375015" cy="471551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77165" y="109855"/>
            <a:ext cx="88347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4</a:t>
            </a:r>
            <a:r>
              <a:rPr lang="zh-CN" altLang="en-US"/>
              <a:t>：确定项目存放路径，最后</a:t>
            </a:r>
            <a:r>
              <a:rPr lang="en-US" altLang="zh-CN"/>
              <a:t>Finish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3840" y="567055"/>
            <a:ext cx="8752840" cy="17818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" y="2450465"/>
            <a:ext cx="8738235" cy="435419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30810" y="184150"/>
            <a:ext cx="866013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注意：右下角开启自动导包，第一次需要等待</a:t>
            </a:r>
            <a:r>
              <a:rPr lang="en-US" altLang="zh-CN"/>
              <a:t>maven</a:t>
            </a:r>
            <a:r>
              <a:rPr lang="zh-CN" altLang="en-US"/>
              <a:t>将项目依赖包从中央仓库下载到本地后。最后项目还不能直接运行。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1</a:t>
            </a:r>
            <a:r>
              <a:rPr lang="zh-CN" altLang="en-US"/>
              <a:t>：需要在 </a:t>
            </a:r>
            <a:r>
              <a:rPr lang="en-US" altLang="zh-CN"/>
              <a:t>src/main/java</a:t>
            </a:r>
            <a:r>
              <a:rPr lang="zh-CN" altLang="en-US"/>
              <a:t>中新建 </a:t>
            </a:r>
            <a:r>
              <a:rPr lang="en-US" altLang="zh-CN"/>
              <a:t>controller </a:t>
            </a:r>
            <a:r>
              <a:rPr lang="zh-CN" altLang="en-US"/>
              <a:t>文件，然后 </a:t>
            </a:r>
            <a:r>
              <a:rPr lang="en-US" altLang="zh-CN"/>
              <a:t>New Java Class </a:t>
            </a:r>
            <a:r>
              <a:rPr lang="zh-CN" altLang="en-US"/>
              <a:t>创建 </a:t>
            </a:r>
            <a:r>
              <a:rPr lang="en-US" altLang="zh-CN"/>
              <a:t>controller</a:t>
            </a:r>
            <a:r>
              <a:rPr lang="zh-CN" altLang="en-US"/>
              <a:t>，示例创建 </a:t>
            </a:r>
            <a:r>
              <a:rPr lang="en-US" altLang="zh-CN"/>
              <a:t>ShopController.java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450" y="2013585"/>
            <a:ext cx="8801735" cy="39166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790" y="230505"/>
            <a:ext cx="8482330" cy="29768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95" y="407035"/>
            <a:ext cx="8208010" cy="462280"/>
          </a:xfrm>
        </p:spPr>
        <p:txBody>
          <a:bodyPr/>
          <a:p>
            <a:r>
              <a:rPr lang="zh-CN" altLang="en-US"/>
              <a:t>常用注解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63245" y="925830"/>
            <a:ext cx="8112760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：@RestController：  加载类上，那么该类里面的方法都会返回</a:t>
            </a:r>
            <a:r>
              <a:rPr lang="en-US" altLang="zh-CN"/>
              <a:t>json</a:t>
            </a:r>
            <a:r>
              <a:rPr lang="zh-CN" altLang="en-US"/>
              <a:t>格式数据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：@RequestMapping： 将请求的url映射到方法，可以在类或其中的方法的上使用。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常用属性：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value， method；</a:t>
            </a:r>
            <a:endParaRPr lang="zh-CN" altLang="en-US"/>
          </a:p>
          <a:p>
            <a:r>
              <a:rPr lang="zh-CN" altLang="en-US"/>
              <a:t>value： 指定请求的实际地址</a:t>
            </a:r>
            <a:endParaRPr lang="zh-CN" altLang="en-US"/>
          </a:p>
          <a:p>
            <a:r>
              <a:rPr lang="zh-CN" altLang="en-US"/>
              <a:t>method： 指定请求的method类型， GET、POST、PUT、DELETE等；</a:t>
            </a:r>
            <a:endParaRPr lang="zh-CN" altLang="en-US"/>
          </a:p>
          <a:p>
            <a:r>
              <a:rPr lang="zh-CN" altLang="en-US"/>
              <a:t>consumes： 指定处理请求的提交内容类型（Content-Type），例如application/json, text/html;</a:t>
            </a:r>
            <a:endParaRPr lang="zh-CN" altLang="en-US"/>
          </a:p>
          <a:p>
            <a:r>
              <a:rPr lang="zh-CN" altLang="en-US"/>
              <a:t>produces: 指定返回的内容类型，仅当request请求头中的(Accept)类型中包含该指定类型才返回；</a:t>
            </a:r>
            <a:endParaRPr lang="zh-CN" altLang="en-US"/>
          </a:p>
          <a:p>
            <a:r>
              <a:rPr lang="zh-CN" altLang="en-US"/>
              <a:t>params，headers；</a:t>
            </a:r>
            <a:endParaRPr lang="zh-CN" altLang="en-US"/>
          </a:p>
          <a:p>
            <a:r>
              <a:rPr lang="zh-CN" altLang="en-US"/>
              <a:t>params： 指定request中必须包含某些参数值是，才让该方法处理。</a:t>
            </a:r>
            <a:endParaRPr lang="zh-CN" altLang="en-US"/>
          </a:p>
          <a:p>
            <a:r>
              <a:rPr lang="zh-CN" altLang="en-US"/>
              <a:t>headers： 指定request中必须包含某些指定的header值，才能让该方法处理请求。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85775" y="271145"/>
            <a:ext cx="8248015" cy="5077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常用的基本上就value和method，其简化注解有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@GetMapping 等同于 @RequestMapping(method = RequestMethod.GET)</a:t>
            </a:r>
            <a:endParaRPr lang="zh-CN" altLang="en-US"/>
          </a:p>
          <a:p>
            <a:r>
              <a:rPr lang="zh-CN" altLang="en-US"/>
              <a:t>@PostMapping 等同于 @RequestMapping(method = RequestMethod.POST)</a:t>
            </a:r>
            <a:endParaRPr lang="zh-CN" altLang="en-US"/>
          </a:p>
          <a:p>
            <a:r>
              <a:rPr lang="zh-CN" altLang="en-US"/>
              <a:t>@PutMapping 等同于 @RequestMapping(method = RequestMethod.PUT)</a:t>
            </a:r>
            <a:endParaRPr lang="zh-CN" altLang="en-US"/>
          </a:p>
          <a:p>
            <a:r>
              <a:rPr lang="zh-CN" altLang="en-US"/>
              <a:t>@DeleteMapping 等同于 @RequestMapping(method = RequestMethod.DELETE)</a:t>
            </a:r>
            <a:endParaRPr lang="zh-CN" altLang="en-US"/>
          </a:p>
          <a:p>
            <a:r>
              <a:rPr lang="zh-CN" altLang="en-US"/>
              <a:t>@PatchMapping 等同于 @RequestMapping(method = RequestMethod.PATCH)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：@RequestBody和@ResponseBody</a:t>
            </a:r>
            <a:endParaRPr lang="zh-CN" altLang="en-US"/>
          </a:p>
          <a:p>
            <a:r>
              <a:rPr lang="zh-CN" altLang="en-US"/>
              <a:t>@RequestBody注解允许request的参数在reqeust体中，常常结合前端POST请求，进行前后端交互。</a:t>
            </a:r>
            <a:endParaRPr lang="zh-CN" altLang="en-US"/>
          </a:p>
          <a:p>
            <a:r>
              <a:rPr lang="zh-CN" altLang="en-US"/>
              <a:t>@ResponseBody注解支持将的参数在reqeust体中，通常返回json格式给前端。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：@PathVariable、@RequestParam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@PathVariable用来接收参数,如/path/001,可接收001作为参数</a:t>
            </a:r>
            <a:endParaRPr lang="zh-CN" altLang="en-US"/>
          </a:p>
          <a:p>
            <a:r>
              <a:rPr lang="zh-CN" altLang="en-US"/>
              <a:t>@RequestParam 用来接收URL中的参数,如/param?id=001,可接收001作为参数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70535" y="240665"/>
            <a:ext cx="817054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  <a:p>
            <a:r>
              <a:rPr lang="en-US" altLang="zh-CN">
                <a:sym typeface="+mn-ea"/>
              </a:rPr>
              <a:t>5</a:t>
            </a:r>
            <a:r>
              <a:rPr lang="zh-CN" altLang="en-US">
                <a:sym typeface="+mn-ea"/>
              </a:rPr>
              <a:t>：@Autowired： 自动导入依赖的bean</a:t>
            </a:r>
            <a:endParaRPr lang="zh-CN" altLang="en-US"/>
          </a:p>
          <a:p>
            <a:r>
              <a:rPr lang="en-US" altLang="zh-CN">
                <a:sym typeface="+mn-ea"/>
              </a:rPr>
              <a:t>6</a:t>
            </a:r>
            <a:r>
              <a:rPr lang="zh-CN" altLang="en-US">
                <a:sym typeface="+mn-ea"/>
              </a:rPr>
              <a:t>：@Bean：用@Bean标注方法等价于XML中配置的bean。</a:t>
            </a:r>
            <a:endParaRPr lang="zh-CN" altLang="en-US"/>
          </a:p>
          <a:p>
            <a:r>
              <a:rPr lang="en-US" altLang="zh-CN">
                <a:sym typeface="+mn-ea"/>
              </a:rPr>
              <a:t>7</a:t>
            </a:r>
            <a:r>
              <a:rPr lang="zh-CN" altLang="en-US">
                <a:sym typeface="+mn-ea"/>
              </a:rPr>
              <a:t>：@SpringBootApplication 启动注解，此注解是个组合注解，包括了@SpringBootConfiguration、@EnableAutoConfiguration和@ComponentScan注解。</a:t>
            </a:r>
            <a:endParaRPr lang="zh-CN" altLang="en-US">
              <a:sym typeface="+mn-ea"/>
            </a:endParaRPr>
          </a:p>
          <a:p>
            <a:r>
              <a:rPr lang="en-US" altLang="zh-CN">
                <a:sym typeface="+mn-ea"/>
              </a:rPr>
              <a:t>8</a:t>
            </a:r>
            <a:r>
              <a:rPr lang="zh-CN" altLang="en-US">
                <a:sym typeface="+mn-ea"/>
              </a:rPr>
              <a:t>：@Service 注解在类上，表示这是一个业务层bean</a:t>
            </a:r>
            <a:endParaRPr lang="zh-CN" altLang="en-US">
              <a:sym typeface="+mn-ea"/>
            </a:endParaRPr>
          </a:p>
          <a:p>
            <a:r>
              <a:rPr lang="en-US" altLang="zh-CN">
                <a:sym typeface="+mn-ea"/>
              </a:rPr>
              <a:t>9</a:t>
            </a:r>
            <a:r>
              <a:rPr lang="zh-CN" altLang="en-US">
                <a:sym typeface="+mn-ea"/>
              </a:rPr>
              <a:t>：@MapperScan 指定要扫描的Mapper类的包的路径</a:t>
            </a:r>
            <a:endParaRPr lang="zh-CN" altLang="en-US">
              <a:sym typeface="+mn-ea"/>
            </a:endParaRPr>
          </a:p>
          <a:p>
            <a:r>
              <a:rPr lang="en-US" altLang="zh-CN">
                <a:sym typeface="+mn-ea"/>
              </a:rPr>
              <a:t>10</a:t>
            </a:r>
            <a:r>
              <a:rPr lang="zh-CN" altLang="en-US">
                <a:sym typeface="+mn-ea"/>
              </a:rPr>
              <a:t>：@Mapper 接口在编译时会生成相应的实现类</a:t>
            </a:r>
            <a:endParaRPr lang="zh-CN" altLang="en-US">
              <a:sym typeface="+mn-ea"/>
            </a:endParaRPr>
          </a:p>
          <a:p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11</a:t>
            </a:r>
            <a:r>
              <a:rPr lang="zh-CN" altLang="en-US">
                <a:sym typeface="+mn-ea"/>
              </a:rPr>
              <a:t>：异常处理：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zh-CN" altLang="en-US">
                <a:sym typeface="+mn-ea"/>
              </a:rPr>
              <a:t>@ControllerAdvice：统一处理异常。</a:t>
            </a:r>
            <a:endParaRPr lang="zh-CN" altLang="en-US"/>
          </a:p>
          <a:p>
            <a:r>
              <a:rPr lang="zh-CN" altLang="en-US">
                <a:sym typeface="+mn-ea"/>
              </a:rPr>
              <a:t>@ExceptionHandler（Exception.class）：用在方法上面表示遇到这个异常就执行以下方法。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31140" y="307975"/>
            <a:ext cx="8865870" cy="51695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1</a:t>
            </a:r>
            <a:r>
              <a:rPr lang="zh-CN" altLang="en-US" sz="2400"/>
              <a:t>：</a:t>
            </a:r>
            <a:r>
              <a:rPr lang="en-US" altLang="zh-CN" sz="2400"/>
              <a:t>SpringBoot </a:t>
            </a:r>
            <a:r>
              <a:rPr lang="zh-CN" altLang="en-US" sz="2400"/>
              <a:t>安装 mybatis</a:t>
            </a:r>
            <a:endParaRPr lang="zh-CN" altLang="en-US"/>
          </a:p>
          <a:p>
            <a:endParaRPr lang="zh-CN" altLang="en-US"/>
          </a:p>
          <a:p>
            <a:r>
              <a:rPr lang="en-US" altLang="zh-CN" b="1">
                <a:sym typeface="+mn-ea"/>
              </a:rPr>
              <a:t>1</a:t>
            </a:r>
            <a:r>
              <a:rPr lang="zh-CN" altLang="en-US" b="1">
                <a:sym typeface="+mn-ea"/>
              </a:rPr>
              <a:t>：mybatis </a:t>
            </a:r>
            <a:r>
              <a:rPr lang="en-US" altLang="zh-CN" b="1">
                <a:sym typeface="+mn-ea"/>
              </a:rPr>
              <a:t>jar </a:t>
            </a:r>
            <a:r>
              <a:rPr lang="zh-CN" altLang="en-US" b="1">
                <a:sym typeface="+mn-ea"/>
              </a:rPr>
              <a:t>包依赖</a:t>
            </a:r>
            <a:endParaRPr lang="zh-CN" altLang="en-US" b="1">
              <a:sym typeface="+mn-ea"/>
            </a:endParaRPr>
          </a:p>
          <a:p>
            <a:endParaRPr lang="zh-CN" altLang="en-US"/>
          </a:p>
          <a:p>
            <a:r>
              <a:rPr lang="zh-CN" altLang="en-US"/>
              <a:t> &lt;dependency&gt;</a:t>
            </a:r>
            <a:endParaRPr lang="zh-CN" altLang="en-US"/>
          </a:p>
          <a:p>
            <a:r>
              <a:rPr lang="zh-CN" altLang="en-US"/>
              <a:t>        &lt;groupId&gt;org.mybatis.spring.boot&lt;/groupId&gt;</a:t>
            </a:r>
            <a:endParaRPr lang="zh-CN" altLang="en-US"/>
          </a:p>
          <a:p>
            <a:r>
              <a:rPr lang="zh-CN" altLang="en-US"/>
              <a:t>        &lt;artifactId&gt;mybatis-spring-boot-starter&lt;/artifactId&gt;</a:t>
            </a:r>
            <a:endParaRPr lang="zh-CN" altLang="en-US"/>
          </a:p>
          <a:p>
            <a:r>
              <a:rPr lang="zh-CN" altLang="en-US"/>
              <a:t>        &lt;version&gt;1.3.2&lt;/version&gt;</a:t>
            </a:r>
            <a:endParaRPr lang="zh-CN" altLang="en-US"/>
          </a:p>
          <a:p>
            <a:r>
              <a:rPr lang="zh-CN" altLang="en-US"/>
              <a:t> &lt;/dependency&gt;</a:t>
            </a:r>
            <a:endParaRPr lang="zh-CN" altLang="en-US"/>
          </a:p>
          <a:p>
            <a:endParaRPr lang="zh-CN" altLang="en-US"/>
          </a:p>
          <a:p>
            <a:r>
              <a:rPr lang="en-US" altLang="zh-CN" b="1"/>
              <a:t>2</a:t>
            </a:r>
            <a:r>
              <a:rPr lang="zh-CN" altLang="en-US" b="1"/>
              <a:t>：</a:t>
            </a:r>
            <a:r>
              <a:rPr lang="en-US" altLang="zh-CN" b="1"/>
              <a:t>mysql </a:t>
            </a:r>
            <a:r>
              <a:rPr lang="zh-CN" altLang="en-US" b="1"/>
              <a:t>驱动依赖</a:t>
            </a:r>
            <a:endParaRPr lang="zh-CN" altLang="en-US"/>
          </a:p>
          <a:p>
            <a:r>
              <a:rPr lang="zh-CN" altLang="en-US"/>
              <a:t>  &lt;dependency&gt;</a:t>
            </a:r>
            <a:endParaRPr lang="zh-CN" altLang="en-US"/>
          </a:p>
          <a:p>
            <a:r>
              <a:rPr lang="zh-CN" altLang="en-US"/>
              <a:t>        &lt;groupId&gt;mysql&lt;/groupId&gt;</a:t>
            </a:r>
            <a:endParaRPr lang="zh-CN" altLang="en-US"/>
          </a:p>
          <a:p>
            <a:r>
              <a:rPr lang="zh-CN" altLang="en-US"/>
              <a:t>        &lt;artifactId&gt;mysql-connector-java&lt;/artifactId&gt;</a:t>
            </a:r>
            <a:endParaRPr lang="zh-CN" altLang="en-US"/>
          </a:p>
          <a:p>
            <a:r>
              <a:rPr lang="zh-CN" altLang="en-US"/>
              <a:t>        &lt;scope&gt;runtime&lt;/scope&gt;</a:t>
            </a:r>
            <a:endParaRPr lang="zh-CN" altLang="en-US"/>
          </a:p>
          <a:p>
            <a:r>
              <a:rPr lang="zh-CN" altLang="en-US"/>
              <a:t>  &lt;/dependency&gt;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95" y="407035"/>
            <a:ext cx="8208010" cy="617220"/>
          </a:xfrm>
        </p:spPr>
        <p:txBody>
          <a:bodyPr/>
          <a:p>
            <a:r>
              <a:rPr lang="zh-CN" altLang="en-US"/>
              <a:t>增加配置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16890" y="1042035"/>
            <a:ext cx="8159115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application.properties 是默认的配置文件，考虑到配置文件的规范和合理化，我们不在这里面增加配置代码，新建 application.yml：</a:t>
            </a:r>
            <a:endParaRPr lang="zh-CN" altLang="en-US">
              <a:sym typeface="+mn-ea"/>
            </a:endParaRPr>
          </a:p>
          <a:p/>
          <a:p>
            <a:r>
              <a:t>spring:</a:t>
            </a:r>
          </a:p>
          <a:p>
            <a:r>
              <a:t>  datasource:</a:t>
            </a:r>
          </a:p>
          <a:p>
            <a:r>
              <a:t>    url: jdbc:mysql://localhost:3306/shop</a:t>
            </a:r>
          </a:p>
          <a:p>
            <a:r>
              <a:t>    username: root</a:t>
            </a:r>
          </a:p>
          <a:p>
            <a:r>
              <a:t>    password: lb714500</a:t>
            </a:r>
          </a:p>
          <a:p>
            <a:r>
              <a:t>    driver-class-name: com.mysql.cj.jdbc.Driver</a:t>
            </a:r>
          </a:p>
          <a:p/>
          <a:p>
            <a:r>
              <a:rPr lang="zh-CN"/>
              <a:t>更多配置参考：https://blog.csdn.net/true_hsf/article/details/77893481</a:t>
            </a:r>
            <a:endParaRPr lang="zh-CN"/>
          </a:p>
        </p:txBody>
      </p:sp>
      <p:sp>
        <p:nvSpPr>
          <p:cNvPr id="5" name="标题 1"/>
          <p:cNvSpPr>
            <a:spLocks noGrp="1"/>
          </p:cNvSpPr>
          <p:nvPr/>
        </p:nvSpPr>
        <p:spPr>
          <a:xfrm>
            <a:off x="532130" y="4416425"/>
            <a:ext cx="8208010" cy="448310"/>
          </a:xfrm>
          <a:prstGeom prst="rect">
            <a:avLst/>
          </a:prstGeom>
          <a:noFill/>
          <a:ln>
            <a:noFill/>
          </a:ln>
        </p:spPr>
        <p:txBody>
          <a:bodyPr vert="horz" wrap="square" lIns="101600" tIns="38100" rIns="76200" bIns="38100" numCol="1" anchor="t" anchorCtr="0" compatLnSpc="1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100" b="1" kern="1200" spc="200">
                <a:solidFill>
                  <a:schemeClr val="tx1"/>
                </a:solidFill>
                <a:latin typeface="微软雅黑" charset="-122"/>
                <a:ea typeface="微软雅黑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微软雅黑" charset="-122"/>
                <a:ea typeface="微软雅黑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微软雅黑" charset="-122"/>
                <a:ea typeface="微软雅黑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微软雅黑" charset="-122"/>
                <a:ea typeface="微软雅黑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微软雅黑" charset="-122"/>
                <a:ea typeface="微软雅黑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微软雅黑" charset="-122"/>
                <a:ea typeface="微软雅黑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微软雅黑" charset="-122"/>
                <a:ea typeface="微软雅黑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微软雅黑" charset="-122"/>
                <a:ea typeface="微软雅黑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微软雅黑" charset="-122"/>
                <a:ea typeface="微软雅黑" charset="-122"/>
              </a:defRPr>
            </a:lvl9pPr>
          </a:lstStyle>
          <a:p>
            <a:r>
              <a:rPr lang="zh-CN" altLang="en-US"/>
              <a:t>增加 </a:t>
            </a:r>
            <a:r>
              <a:rPr lang="en-US" altLang="zh-CN"/>
              <a:t>xml</a:t>
            </a:r>
            <a:r>
              <a:rPr lang="zh-CN" altLang="en-US"/>
              <a:t>映射器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16890" y="4899660"/>
            <a:ext cx="81927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resources </a:t>
            </a:r>
            <a:r>
              <a:rPr lang="zh-CN" altLang="en-US"/>
              <a:t>文件夹下新增文件 </a:t>
            </a:r>
            <a:r>
              <a:rPr lang="en-US" altLang="zh-CN"/>
              <a:t>mapper </a:t>
            </a:r>
            <a:r>
              <a:rPr lang="zh-CN" altLang="en-US"/>
              <a:t>文件夹存放所有映射器，我们可以新建 </a:t>
            </a:r>
            <a:r>
              <a:rPr lang="en-US" altLang="zh-CN"/>
              <a:t>Shop</a:t>
            </a:r>
            <a:r>
              <a:rPr lang="zh-CN" altLang="en-US"/>
              <a:t>Mapper.xml，然后编写映射器代码：</a:t>
            </a:r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85775" y="208280"/>
            <a:ext cx="824801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&lt;?xml version="1.0" encoding="UTF-8" ?&gt;</a:t>
            </a:r>
            <a:endParaRPr lang="zh-CN" altLang="en-US"/>
          </a:p>
          <a:p>
            <a:r>
              <a:rPr lang="zh-CN" altLang="en-US"/>
              <a:t>&lt;!DOCTYPE mapper PUBLIC "-//mybatis.org//DTD Mapper 3.0//EN"</a:t>
            </a:r>
            <a:endParaRPr lang="zh-CN" altLang="en-US"/>
          </a:p>
          <a:p>
            <a:r>
              <a:rPr lang="zh-CN" altLang="en-US"/>
              <a:t>        "http://mybatis.org/dtd/mybatis-3-mapper.dtd" &gt;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&lt;!-- </a:t>
            </a:r>
            <a:r>
              <a:rPr lang="zh-CN" altLang="en-US"/>
              <a:t>绑定对应的</a:t>
            </a:r>
            <a:r>
              <a:rPr lang="en-US" altLang="zh-CN"/>
              <a:t>dao</a:t>
            </a:r>
            <a:r>
              <a:rPr lang="zh-CN" altLang="en-US"/>
              <a:t>接口</a:t>
            </a:r>
            <a:r>
              <a:rPr lang="zh-CN" altLang="en-US">
                <a:sym typeface="+mn-ea"/>
              </a:rPr>
              <a:t>ShopDao</a:t>
            </a:r>
            <a:r>
              <a:rPr lang="en-US" altLang="zh-CN"/>
              <a:t> --&gt;</a:t>
            </a:r>
            <a:endParaRPr lang="zh-CN" altLang="en-US"/>
          </a:p>
          <a:p>
            <a:r>
              <a:rPr lang="zh-CN" altLang="en-US"/>
              <a:t>&lt;mapper namespace="com.example.demo.dao.ShopDao"&gt;</a:t>
            </a:r>
            <a:endParaRPr lang="zh-CN" altLang="en-US"/>
          </a:p>
          <a:p>
            <a:r>
              <a:rPr lang="zh-CN" altLang="en-US"/>
              <a:t> </a:t>
            </a:r>
            <a:endParaRPr lang="zh-CN" altLang="en-US"/>
          </a:p>
          <a:p>
            <a:r>
              <a:rPr lang="zh-CN" altLang="en-US"/>
              <a:t>   </a:t>
            </a:r>
            <a:r>
              <a:rPr lang="en-US" altLang="zh-CN"/>
              <a:t>&lt;!-- id </a:t>
            </a:r>
            <a:r>
              <a:rPr lang="zh-CN" altLang="en-US"/>
              <a:t>对应 </a:t>
            </a:r>
            <a:r>
              <a:rPr lang="en-US" altLang="zh-CN"/>
              <a:t>dao</a:t>
            </a:r>
            <a:r>
              <a:rPr lang="zh-CN" altLang="en-US"/>
              <a:t>接口中方法，</a:t>
            </a:r>
            <a:r>
              <a:rPr lang="zh-CN" altLang="en-US">
                <a:sym typeface="+mn-ea"/>
              </a:rPr>
              <a:t>resultType 是数据返回类型，parameterType 是参数类型</a:t>
            </a:r>
            <a:r>
              <a:rPr lang="en-US" altLang="zh-CN"/>
              <a:t> --&gt;</a:t>
            </a:r>
            <a:endParaRPr lang="zh-CN" altLang="en-US"/>
          </a:p>
          <a:p>
            <a:r>
              <a:rPr lang="zh-CN" altLang="en-US"/>
              <a:t>    &lt;select id="selectShop" resultType="java.util.Map" parameterType="Integer"&gt;</a:t>
            </a:r>
            <a:endParaRPr lang="zh-CN" altLang="en-US"/>
          </a:p>
          <a:p>
            <a:r>
              <a:rPr lang="zh-CN" altLang="en-US"/>
              <a:t>        select * from shop_commodity ORDER BY id DESC limit #{StartPage},#{TotalPage}</a:t>
            </a:r>
            <a:endParaRPr lang="zh-CN" altLang="en-US"/>
          </a:p>
          <a:p>
            <a:r>
              <a:rPr lang="zh-CN" altLang="en-US"/>
              <a:t>    &lt;/select&gt;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&lt;/mapper&gt;</a:t>
            </a:r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95" y="407035"/>
            <a:ext cx="8208010" cy="431800"/>
          </a:xfrm>
        </p:spPr>
        <p:txBody>
          <a:bodyPr/>
          <a:p>
            <a:r>
              <a:rPr lang="zh-CN" altLang="en-US"/>
              <a:t>建立对应的数据实体类</a:t>
            </a:r>
            <a:r>
              <a:rPr lang="en-US" altLang="zh-CN"/>
              <a:t> </a:t>
            </a:r>
            <a:r>
              <a:rPr lang="zh-CN" altLang="en-US"/>
              <a:t>ShopModel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78485" y="910590"/>
            <a:ext cx="8097520" cy="4799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import lombok.Getter;</a:t>
            </a:r>
            <a:endParaRPr lang="en-US" altLang="zh-CN"/>
          </a:p>
          <a:p>
            <a:r>
              <a:rPr lang="en-US" altLang="zh-CN"/>
              <a:t>import lombok.Setter;</a:t>
            </a:r>
            <a:endParaRPr lang="en-US" altLang="zh-CN"/>
          </a:p>
          <a:p>
            <a:endParaRPr lang="en-US" altLang="zh-CN"/>
          </a:p>
          <a:p>
            <a:r>
              <a:rPr lang="en-US" altLang="zh-CN"/>
              <a:t>@Getter </a:t>
            </a:r>
            <a:endParaRPr lang="en-US" altLang="zh-CN"/>
          </a:p>
          <a:p>
            <a:r>
              <a:rPr lang="en-US" altLang="zh-CN"/>
              <a:t>@Setter</a:t>
            </a:r>
            <a:endParaRPr lang="en-US" altLang="zh-CN"/>
          </a:p>
          <a:p>
            <a:r>
              <a:rPr lang="en-US" altLang="zh-CN"/>
              <a:t>public class ShopModel {</a:t>
            </a:r>
            <a:endParaRPr lang="en-US" altLang="zh-CN"/>
          </a:p>
          <a:p>
            <a:r>
              <a:rPr lang="en-US" altLang="zh-CN"/>
              <a:t>    private String commodity_name;</a:t>
            </a:r>
            <a:endParaRPr lang="en-US" altLang="zh-CN"/>
          </a:p>
          <a:p>
            <a:r>
              <a:rPr lang="en-US" altLang="zh-CN"/>
              <a:t>    private String commodity_nowprice;</a:t>
            </a:r>
            <a:endParaRPr lang="en-US" altLang="zh-CN"/>
          </a:p>
          <a:p>
            <a:r>
              <a:rPr lang="en-US" altLang="zh-CN"/>
              <a:t>    private String commodity_brand;</a:t>
            </a:r>
            <a:endParaRPr lang="en-US" altLang="zh-CN"/>
          </a:p>
          <a:p>
            <a:r>
              <a:rPr lang="en-US" altLang="zh-CN"/>
              <a:t>    private String commodity_stock;</a:t>
            </a:r>
            <a:endParaRPr lang="en-US" altLang="zh-CN"/>
          </a:p>
          <a:p>
            <a:r>
              <a:rPr lang="en-US" altLang="zh-CN"/>
              <a:t>    private String commodity_oldprice;</a:t>
            </a:r>
            <a:endParaRPr lang="en-US" altLang="zh-CN"/>
          </a:p>
          <a:p>
            <a:r>
              <a:rPr lang="en-US" altLang="zh-CN"/>
              <a:t>    private String commodity_sales;</a:t>
            </a:r>
            <a:endParaRPr lang="en-US" altLang="zh-CN"/>
          </a:p>
          <a:p>
            <a:r>
              <a:rPr lang="en-US" altLang="zh-CN"/>
              <a:t>    private String commodity_main;</a:t>
            </a:r>
            <a:endParaRPr lang="en-US" altLang="zh-CN"/>
          </a:p>
          <a:p>
            <a:r>
              <a:rPr lang="en-US" altLang="zh-CN"/>
              <a:t>    private String commodity_thumbnail;</a:t>
            </a:r>
            <a:endParaRPr lang="en-US" altLang="zh-CN"/>
          </a:p>
          <a:p>
            <a:r>
              <a:rPr lang="en-US" altLang="zh-CN"/>
              <a:t>    private String commodity_attachimg;</a:t>
            </a:r>
            <a:endParaRPr lang="en-US" altLang="zh-CN"/>
          </a:p>
          <a:p>
            <a:r>
              <a:rPr lang="en-US" altLang="zh-CN"/>
              <a:t>    private String commodity_content;</a:t>
            </a:r>
            <a:endParaRPr lang="en-US" altLang="zh-CN"/>
          </a:p>
          <a:p>
            <a:r>
              <a:rPr lang="en-US" altLang="zh-CN"/>
              <a:t>}</a:t>
            </a:r>
            <a:endParaRPr lang="en-US" alt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95" y="407035"/>
            <a:ext cx="8208010" cy="492760"/>
          </a:xfrm>
        </p:spPr>
        <p:txBody>
          <a:bodyPr/>
          <a:p>
            <a:r>
              <a:rPr lang="zh-CN" altLang="en-US"/>
              <a:t>安装lombok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16890" y="899795"/>
            <a:ext cx="815911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&lt;dependency&gt;</a:t>
            </a:r>
            <a:endParaRPr lang="en-US" altLang="zh-CN"/>
          </a:p>
          <a:p>
            <a:r>
              <a:rPr lang="en-US" altLang="zh-CN"/>
              <a:t>      &lt;groupId&gt;org.projectlombok&lt;/groupId&gt;</a:t>
            </a:r>
            <a:endParaRPr lang="en-US" altLang="zh-CN"/>
          </a:p>
          <a:p>
            <a:r>
              <a:rPr lang="en-US" altLang="zh-CN"/>
              <a:t>      &lt;artifactId&gt;lombok&lt;/artifactId&gt;</a:t>
            </a:r>
            <a:endParaRPr lang="en-US" altLang="zh-CN"/>
          </a:p>
          <a:p>
            <a:r>
              <a:rPr lang="en-US" altLang="zh-CN"/>
              <a:t>      &lt;version&gt;1.14.4&lt;/version&gt;</a:t>
            </a:r>
            <a:endParaRPr lang="en-US" altLang="zh-CN"/>
          </a:p>
          <a:p>
            <a:r>
              <a:rPr lang="en-US" altLang="zh-CN"/>
              <a:t>       &lt;scope&gt;provided&lt;/scope&gt;</a:t>
            </a:r>
            <a:endParaRPr lang="en-US" altLang="zh-CN"/>
          </a:p>
          <a:p>
            <a:r>
              <a:rPr lang="en-US" altLang="zh-CN"/>
              <a:t> &lt;/dependency&gt;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至于 </a:t>
            </a:r>
            <a:r>
              <a:rPr lang="en-US" altLang="zh-CN"/>
              <a:t>lombok </a:t>
            </a:r>
            <a:r>
              <a:rPr lang="zh-CN" altLang="en-US"/>
              <a:t>教程，参考：https://www.cnblogs.com/qnight/p/8997493.html</a:t>
            </a:r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95" y="163195"/>
            <a:ext cx="8208010" cy="431800"/>
          </a:xfrm>
        </p:spPr>
        <p:txBody>
          <a:bodyPr/>
          <a:p>
            <a:r>
              <a:rPr lang="zh-CN" altLang="en-US"/>
              <a:t>编写</a:t>
            </a:r>
            <a:r>
              <a:rPr lang="en-US" altLang="zh-CN"/>
              <a:t>dao</a:t>
            </a:r>
            <a:r>
              <a:rPr lang="zh-CN" altLang="en-US"/>
              <a:t>层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01650" y="544830"/>
            <a:ext cx="817435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dao</a:t>
            </a:r>
            <a:r>
              <a:rPr lang="zh-CN" altLang="en-US"/>
              <a:t>文件夹下新建</a:t>
            </a:r>
            <a:r>
              <a:rPr lang="en-US" altLang="zh-CN"/>
              <a:t>class</a:t>
            </a:r>
            <a:r>
              <a:rPr lang="zh-CN" altLang="en-US"/>
              <a:t>文件ShopDao，编写代码：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import com.example.demo.model.ShopModel;</a:t>
            </a:r>
            <a:endParaRPr lang="zh-CN" altLang="en-US"/>
          </a:p>
          <a:p>
            <a:r>
              <a:rPr lang="zh-CN" altLang="en-US"/>
              <a:t>import java.util.List;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public interface ShopDao {</a:t>
            </a:r>
            <a:endParaRPr lang="zh-CN" altLang="en-US"/>
          </a:p>
          <a:p>
            <a:r>
              <a:rPr lang="zh-CN" altLang="en-US"/>
              <a:t>    List&lt;ShopModel&gt; selectShop(int StartPage, int TotalPage);</a:t>
            </a:r>
            <a:endParaRPr lang="zh-CN" altLang="en-US"/>
          </a:p>
          <a:p>
            <a:r>
              <a:rPr lang="zh-CN" altLang="en-US"/>
              <a:t>}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6890" y="2980055"/>
            <a:ext cx="815911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100" b="1" spc="200">
                <a:latin typeface="微软雅黑" charset="-122"/>
                <a:ea typeface="微软雅黑" charset="-122"/>
                <a:cs typeface="+mj-cs"/>
              </a:rPr>
              <a:t>编写service</a:t>
            </a:r>
            <a:r>
              <a:rPr lang="zh-CN" altLang="en-US"/>
              <a:t> </a:t>
            </a:r>
            <a:r>
              <a:rPr lang="zh-CN" altLang="en-US" sz="2100" b="1" spc="200">
                <a:latin typeface="微软雅黑" charset="-122"/>
                <a:ea typeface="微软雅黑" charset="-122"/>
                <a:cs typeface="+mj-cs"/>
              </a:rPr>
              <a:t>层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78485" y="3394075"/>
            <a:ext cx="809752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新建</a:t>
            </a:r>
            <a:r>
              <a:rPr lang="en-US" altLang="zh-CN"/>
              <a:t>service</a:t>
            </a:r>
            <a:r>
              <a:rPr lang="zh-CN" altLang="en-US"/>
              <a:t>文件夹，增加</a:t>
            </a:r>
            <a:r>
              <a:rPr lang="en-US" altLang="zh-CN"/>
              <a:t>class ShopService</a:t>
            </a:r>
            <a:r>
              <a:rPr lang="zh-CN" altLang="en-US"/>
              <a:t>，编写代码：</a:t>
            </a:r>
            <a:endParaRPr lang="zh-CN" altLang="en-US"/>
          </a:p>
          <a:p>
            <a:r>
              <a:rPr lang="zh-CN" altLang="en-US"/>
              <a:t>@Service</a:t>
            </a:r>
            <a:endParaRPr lang="zh-CN" altLang="en-US"/>
          </a:p>
          <a:p>
            <a:r>
              <a:rPr lang="zh-CN" altLang="en-US"/>
              <a:t>public class ShopService {</a:t>
            </a:r>
            <a:endParaRPr lang="zh-CN" altLang="en-US"/>
          </a:p>
          <a:p>
            <a:r>
              <a:rPr lang="zh-CN" altLang="en-US"/>
              <a:t>    @Autowired</a:t>
            </a:r>
            <a:endParaRPr lang="zh-CN" altLang="en-US"/>
          </a:p>
          <a:p>
            <a:r>
              <a:rPr lang="zh-CN" altLang="en-US"/>
              <a:t>    private ShopDao shopDao;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  public List&lt;ShopModel&gt; index (int page) {</a:t>
            </a:r>
            <a:endParaRPr lang="zh-CN" altLang="en-US"/>
          </a:p>
          <a:p>
            <a:r>
              <a:rPr lang="zh-CN" altLang="en-US"/>
              <a:t>        return shopDao.selectShop(page * 15, 15);    </a:t>
            </a:r>
            <a:endParaRPr lang="zh-CN" altLang="en-US"/>
          </a:p>
          <a:p>
            <a:r>
              <a:rPr lang="zh-CN" altLang="en-US"/>
              <a:t>    }</a:t>
            </a:r>
            <a:endParaRPr lang="zh-CN" altLang="en-US"/>
          </a:p>
          <a:p>
            <a:r>
              <a:rPr lang="zh-CN" altLang="en-US"/>
              <a:t>}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95" y="407035"/>
            <a:ext cx="8208010" cy="477520"/>
          </a:xfrm>
        </p:spPr>
        <p:txBody>
          <a:bodyPr/>
          <a:p>
            <a:r>
              <a:rPr lang="en-US" altLang="zh-CN"/>
              <a:t>Controller</a:t>
            </a:r>
            <a:r>
              <a:rPr lang="zh-CN" altLang="en-US"/>
              <a:t>层代码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94360" y="925830"/>
            <a:ext cx="808164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增加 ShopController</a:t>
            </a:r>
            <a:r>
              <a:rPr lang="en-US" altLang="zh-CN"/>
              <a:t>.java </a:t>
            </a:r>
            <a:r>
              <a:rPr lang="zh-CN" altLang="en-US"/>
              <a:t>文件，然后编写代码：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@RestController</a:t>
            </a:r>
            <a:endParaRPr lang="zh-CN" altLang="en-US"/>
          </a:p>
          <a:p>
            <a:r>
              <a:rPr lang="zh-CN" altLang="en-US"/>
              <a:t>@RequestMapping(value = "/shop")</a:t>
            </a:r>
            <a:endParaRPr lang="zh-CN" altLang="en-US"/>
          </a:p>
          <a:p>
            <a:r>
              <a:rPr lang="zh-CN" altLang="en-US"/>
              <a:t>public class ShopController {</a:t>
            </a:r>
            <a:endParaRPr lang="zh-CN" altLang="en-US"/>
          </a:p>
          <a:p>
            <a:r>
              <a:rPr lang="zh-CN" altLang="en-US"/>
              <a:t>    @Autowired</a:t>
            </a:r>
            <a:endParaRPr lang="zh-CN" altLang="en-US"/>
          </a:p>
          <a:p>
            <a:r>
              <a:rPr lang="zh-CN" altLang="en-US"/>
              <a:t>    private ShopService shopService;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   @RequestMapping(value = "/index", method = RequestMethod.GET)</a:t>
            </a:r>
            <a:endParaRPr lang="zh-CN" altLang="en-US"/>
          </a:p>
          <a:p>
            <a:r>
              <a:rPr lang="zh-CN" altLang="en-US"/>
              <a:t>    public List&lt;ShopModel&gt; index (@RequestParam(value = "page", required = true, defaultValue = "0") int page) {</a:t>
            </a:r>
            <a:endParaRPr lang="zh-CN" altLang="en-US"/>
          </a:p>
          <a:p>
            <a:r>
              <a:rPr lang="zh-CN" altLang="en-US"/>
              <a:t>        return shopService.index(page);</a:t>
            </a:r>
            <a:endParaRPr lang="zh-CN" altLang="en-US"/>
          </a:p>
          <a:p>
            <a:r>
              <a:rPr lang="zh-CN" altLang="en-US"/>
              <a:t>    }</a:t>
            </a:r>
            <a:endParaRPr lang="zh-CN" altLang="en-US"/>
          </a:p>
          <a:p>
            <a:r>
              <a:rPr lang="zh-CN" altLang="en-US"/>
              <a:t>}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/>
          <p:nvPr>
            <p:ph type="title"/>
          </p:nvPr>
        </p:nvSpPr>
        <p:spPr>
          <a:xfrm>
            <a:off x="467995" y="407035"/>
            <a:ext cx="8208010" cy="1898015"/>
          </a:xfrm>
        </p:spPr>
        <p:txBody>
          <a:bodyPr>
            <a:noAutofit/>
          </a:bodyPr>
          <a:p>
            <a:r>
              <a:rPr lang="zh-CN" altLang="en-US" sz="1800" b="0">
                <a:sym typeface="+mn-ea"/>
              </a:rPr>
              <a:t>修改启动类，增加代码：@MapperScan("</a:t>
            </a:r>
            <a:r>
              <a:rPr lang="en-US" altLang="zh-CN" sz="1800" b="0">
                <a:sym typeface="+mn-ea"/>
              </a:rPr>
              <a:t>dao</a:t>
            </a:r>
            <a:r>
              <a:rPr lang="zh-CN" altLang="en-US" sz="1800" b="0">
                <a:sym typeface="+mn-ea"/>
              </a:rPr>
              <a:t>层路径")，</a:t>
            </a:r>
            <a:br>
              <a:rPr lang="zh-CN" altLang="en-US" sz="1800" b="0">
                <a:sym typeface="+mn-ea"/>
              </a:rPr>
            </a:br>
            <a:br>
              <a:rPr lang="zh-CN" altLang="en-US" sz="1800" b="0">
                <a:sym typeface="+mn-ea"/>
              </a:rPr>
            </a:br>
            <a:r>
              <a:rPr lang="zh-CN" altLang="en-US" sz="1800" b="0">
                <a:sym typeface="+mn-ea"/>
              </a:rPr>
              <a:t>然后在配置文件中增加：</a:t>
            </a:r>
            <a:br>
              <a:rPr lang="zh-CN" altLang="en-US" sz="1800" b="0">
                <a:sym typeface="+mn-ea"/>
              </a:rPr>
            </a:br>
            <a:br>
              <a:rPr lang="zh-CN" altLang="en-US" sz="1800" b="0">
                <a:sym typeface="+mn-ea"/>
              </a:rPr>
            </a:br>
            <a:r>
              <a:rPr lang="zh-CN" altLang="en-US" sz="1800" b="0">
                <a:sym typeface="+mn-ea"/>
              </a:rPr>
              <a:t>mybatis:</a:t>
            </a:r>
            <a:br>
              <a:rPr lang="zh-CN" altLang="en-US" sz="1800" b="0">
                <a:sym typeface="+mn-ea"/>
              </a:rPr>
            </a:br>
            <a:r>
              <a:rPr lang="zh-CN" altLang="en-US" sz="1800" b="0">
                <a:sym typeface="+mn-ea"/>
              </a:rPr>
              <a:t>  mapper-locations: classpath:mapper/*.xml</a:t>
            </a:r>
            <a:endParaRPr lang="zh-CN" altLang="en-US" sz="1800" b="0">
              <a:sym typeface="+mn-e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95" y="407035"/>
            <a:ext cx="8208010" cy="461645"/>
          </a:xfrm>
        </p:spPr>
        <p:txBody>
          <a:bodyPr/>
          <a:p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：配置日志记录，实现快速定位程序错误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16890" y="1033780"/>
            <a:ext cx="815911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application.yml 增加配置：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#日志配置</a:t>
            </a:r>
            <a:endParaRPr lang="zh-CN" altLang="en-US"/>
          </a:p>
          <a:p>
            <a:r>
              <a:rPr lang="zh-CN" altLang="en-US"/>
              <a:t>logging:</a:t>
            </a:r>
            <a:endParaRPr lang="zh-CN" altLang="en-US"/>
          </a:p>
          <a:p>
            <a:r>
              <a:rPr lang="zh-CN" altLang="en-US"/>
              <a:t>  level: info</a:t>
            </a:r>
            <a:endParaRPr lang="zh-CN" altLang="en-US"/>
          </a:p>
          <a:p>
            <a:r>
              <a:rPr lang="zh-CN" altLang="en-US"/>
              <a:t>  level.com.framework: info</a:t>
            </a:r>
            <a:endParaRPr lang="zh-CN" altLang="en-US"/>
          </a:p>
          <a:p>
            <a:r>
              <a:rPr lang="zh-CN" altLang="en-US"/>
              <a:t>  path: logs/</a:t>
            </a:r>
            <a:endParaRPr lang="zh-CN" altLang="en-US"/>
          </a:p>
          <a:p>
            <a:r>
              <a:rPr lang="zh-CN" altLang="en-US"/>
              <a:t>  file: api.log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resources 目录增加日志配置文件：logback-spring.xml</a:t>
            </a:r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55295" y="168910"/>
            <a:ext cx="8232140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&lt;?xml version="1.0" encoding="UTF-8"?&gt;</a:t>
            </a:r>
            <a:endParaRPr lang="zh-CN" altLang="en-US"/>
          </a:p>
          <a:p>
            <a:r>
              <a:rPr lang="zh-CN" altLang="en-US"/>
              <a:t>&lt;configuration&gt;</a:t>
            </a:r>
            <a:endParaRPr lang="zh-CN" altLang="en-US"/>
          </a:p>
          <a:p>
            <a:r>
              <a:rPr lang="zh-CN" altLang="en-US"/>
              <a:t>    &lt;include resource="org/springframework/boot/logging/logback/defaults.xml" /&gt;</a:t>
            </a:r>
            <a:endParaRPr lang="zh-CN" altLang="en-US"/>
          </a:p>
          <a:p>
            <a:r>
              <a:rPr lang="zh-CN" altLang="en-US"/>
              <a:t>    &lt;include resource="org/springframework/boot/logging/logback/console-appender.xml" /&gt;</a:t>
            </a:r>
            <a:endParaRPr lang="zh-CN" altLang="en-US"/>
          </a:p>
          <a:p>
            <a:r>
              <a:rPr lang="zh-CN" altLang="en-US"/>
              <a:t>    &lt;!-- 1. FILE 错误日志输出到文件。</a:t>
            </a:r>
            <a:endParaRPr lang="zh-CN" altLang="en-US"/>
          </a:p>
          <a:p>
            <a:r>
              <a:rPr lang="zh-CN" altLang="en-US"/>
              <a:t>    2. CONSOLE 表示输出到控制台，需要使用类： ch.qos.logback.core.ConsoleAppender--&gt;</a:t>
            </a:r>
            <a:endParaRPr lang="zh-CN" altLang="en-US"/>
          </a:p>
          <a:p>
            <a:r>
              <a:rPr lang="zh-CN" altLang="en-US"/>
              <a:t>    &lt;appender name="FILE" class="ch.qos.logback.core.rolling.RollingFileAppender"&gt;</a:t>
            </a:r>
            <a:endParaRPr lang="zh-CN" altLang="en-US"/>
          </a:p>
          <a:p>
            <a:r>
              <a:rPr lang="zh-CN" altLang="en-US"/>
              <a:t>        &lt;!-- 日志文档的路径及文档名 --&gt;</a:t>
            </a:r>
            <a:endParaRPr lang="zh-CN" altLang="en-US"/>
          </a:p>
          <a:p>
            <a:r>
              <a:rPr lang="zh-CN" altLang="en-US"/>
              <a:t>        &lt;File&gt;${LOG_PATH}${LOG_FILE}&lt;/File&gt;</a:t>
            </a:r>
            <a:endParaRPr lang="zh-CN" altLang="en-US"/>
          </a:p>
          <a:p>
            <a:r>
              <a:rPr lang="zh-CN" altLang="en-US"/>
              <a:t>        &lt;!--日志文档输出格式--&gt;</a:t>
            </a:r>
            <a:endParaRPr lang="zh-CN" altLang="en-US"/>
          </a:p>
          <a:p>
            <a:r>
              <a:rPr lang="zh-CN" altLang="en-US"/>
              <a:t>        &lt;encoder&gt;</a:t>
            </a:r>
            <a:endParaRPr lang="zh-CN" altLang="en-US"/>
          </a:p>
          <a:p>
            <a:r>
              <a:rPr lang="zh-CN" altLang="en-US"/>
              <a:t>            &lt;pattern&gt;%date [%level] [%thread] %logger{60} [%file : %line] %msg%n&lt;/pattern&gt;</a:t>
            </a:r>
            <a:endParaRPr lang="zh-CN" altLang="en-US"/>
          </a:p>
          <a:p>
            <a:r>
              <a:rPr lang="zh-CN" altLang="en-US"/>
              <a:t>        &lt;/encoder&gt;</a:t>
            </a:r>
            <a:endParaRPr lang="zh-CN" altLang="en-US"/>
          </a:p>
          <a:p>
            <a:r>
              <a:rPr lang="zh-CN" altLang="en-US"/>
              <a:t>      </a:t>
            </a:r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94360" y="208280"/>
            <a:ext cx="812419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 &lt;!-- 日志记录器的滚动策略 --&gt;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    &lt;rollingPolicy class="ch.qos.logback.core.rolling.TimeBasedRollingPolicy"&gt;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        &lt;fileNamePattern&gt;${LOG_PATH}daily/${LOG_FILE}.%d{yyyy-MM-dd}.gz&lt;/fileNamePattern&gt;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        &lt;maxHistory&gt;180&lt;/maxHistory&gt; &lt;!-- 保留180天 --&gt;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    &lt;/rollingPolicy&gt;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&lt;/appender&gt;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&lt;!--mybatis sql日志 日志的级别需要是DEBUG--&gt;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&lt;!--日志打印的包的范围，及分类日志文件存储 --&gt;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&lt;logger name="com.example.demo.dao" level="DEBUG" additivity="false"&gt;&lt;/logger&gt;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&lt;root level="WARN"&gt;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    &lt;appender-ref ref="CONSOLE"/&gt;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    &lt;appender-ref ref="FILE"/&gt;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    &lt;/root&gt;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&lt;/configuration&gt;</a:t>
            </a:r>
            <a:endParaRPr lang="zh-CN" altLang="en-US">
              <a:sym typeface="+mn-ea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91734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91734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91734"/>
  <p:tag name="KSO_WM_TEMPLATE_THUMBS_INDEX" val="1"/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TEMPLATE_SUBCATEGORY" val="0"/>
</p:tagLst>
</file>

<file path=ppt/theme/theme1.xml><?xml version="1.0" encoding="utf-8"?>
<a:theme xmlns:a="http://schemas.openxmlformats.org/drawingml/2006/main" name="Office 主题​​">
  <a:themeElements>
    <a:clrScheme name="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F8519"/>
      </a:accent1>
      <a:accent2>
        <a:srgbClr val="20908A"/>
      </a:accent2>
      <a:accent3>
        <a:srgbClr val="F39231"/>
      </a:accent3>
      <a:accent4>
        <a:srgbClr val="EF8519"/>
      </a:accent4>
      <a:accent5>
        <a:srgbClr val="20908A"/>
      </a:accent5>
      <a:accent6>
        <a:srgbClr val="FFFFFF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8185</Words>
  <Application>WPS 文字</Application>
  <PresentationFormat>On-screen Show (4:3)</PresentationFormat>
  <Paragraphs>369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0" baseType="lpstr">
      <vt:lpstr>Arial</vt:lpstr>
      <vt:lpstr>方正书宋_GBK</vt:lpstr>
      <vt:lpstr>Wingdings</vt:lpstr>
      <vt:lpstr>微软雅黑</vt:lpstr>
      <vt:lpstr>汉仪旗黑</vt:lpstr>
      <vt:lpstr>宋体</vt:lpstr>
      <vt:lpstr>Arial Unicode MS</vt:lpstr>
      <vt:lpstr>Calibri</vt:lpstr>
      <vt:lpstr>Helvetica Neue</vt:lpstr>
      <vt:lpstr>汉仪书宋二KW</vt:lpstr>
      <vt:lpstr>微软雅黑</vt:lpstr>
      <vt:lpstr>Office 主题​​</vt:lpstr>
      <vt:lpstr>PowerPoint 演示文稿</vt:lpstr>
      <vt:lpstr>与传统ssh，ssm相比？</vt:lpstr>
      <vt:lpstr>PowerPoint 演示文稿</vt:lpstr>
      <vt:lpstr>PowerPoint 演示文稿</vt:lpstr>
      <vt:lpstr>Maven</vt:lpstr>
      <vt:lpstr>PowerPoint 演示文稿</vt:lpstr>
      <vt:lpstr>PowerPoint 演示文稿</vt:lpstr>
      <vt:lpstr>PowerPoint 演示文稿</vt:lpstr>
      <vt:lpstr>大纲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常用注解</vt:lpstr>
      <vt:lpstr>PowerPoint 演示文稿</vt:lpstr>
      <vt:lpstr>PowerPoint 演示文稿</vt:lpstr>
      <vt:lpstr>PowerPoint 演示文稿</vt:lpstr>
      <vt:lpstr>增加配置</vt:lpstr>
      <vt:lpstr>PowerPoint 演示文稿</vt:lpstr>
      <vt:lpstr>建立对应的数据实体类 ShopModel</vt:lpstr>
      <vt:lpstr>安装lombok</vt:lpstr>
      <vt:lpstr>编写dao层</vt:lpstr>
      <vt:lpstr>Controller层代码</vt:lpstr>
      <vt:lpstr>修改启动类，增加代码：@MapperScan("dao层路径")，  然后在配置文件中增加：  mybatis:   mapper-locations: classpath:mapper/*.xml</vt:lpstr>
      <vt:lpstr>2：配置日志记录，实现快速定位程序错误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Wu Coral</dc:creator>
  <cp:lastModifiedBy>bmy</cp:lastModifiedBy>
  <cp:revision>61</cp:revision>
  <dcterms:created xsi:type="dcterms:W3CDTF">2021-03-29T19:34:51Z</dcterms:created>
  <dcterms:modified xsi:type="dcterms:W3CDTF">2021-03-29T19:34:51Z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2052-2.7.1.4479</vt:lpwstr>
  </property>
</Properties>
</file>